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  <p:sldId id="261" r:id="rId3"/>
    <p:sldId id="273" r:id="rId4"/>
    <p:sldId id="272" r:id="rId5"/>
    <p:sldId id="267" r:id="rId6"/>
    <p:sldId id="269" r:id="rId7"/>
    <p:sldId id="270" r:id="rId8"/>
    <p:sldId id="271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2448"/>
    <a:srgbClr val="1F1F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59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6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D60A-01F1-984B-AAEA-F32039CFD272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C364-054F-CE4E-8C26-BFFFDFE91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40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D60A-01F1-984B-AAEA-F32039CFD272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C364-054F-CE4E-8C26-BFFFDFE91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99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D60A-01F1-984B-AAEA-F32039CFD272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C364-054F-CE4E-8C26-BFFFDFE91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078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D60A-01F1-984B-AAEA-F32039CFD272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C364-054F-CE4E-8C26-BFFFDFE91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02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D60A-01F1-984B-AAEA-F32039CFD272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C364-054F-CE4E-8C26-BFFFDFE91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408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D60A-01F1-984B-AAEA-F32039CFD272}" type="datetimeFigureOut">
              <a:rPr lang="en-US" smtClean="0"/>
              <a:t>7/20/22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C364-054F-CE4E-8C26-BFFFDFE91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61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D60A-01F1-984B-AAEA-F32039CFD272}" type="datetimeFigureOut">
              <a:rPr lang="en-US" smtClean="0"/>
              <a:t>7/20/22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C364-054F-CE4E-8C26-BFFFDFE91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577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D60A-01F1-984B-AAEA-F32039CFD272}" type="datetimeFigureOut">
              <a:rPr lang="en-US" smtClean="0"/>
              <a:t>7/20/22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C364-054F-CE4E-8C26-BFFFDFE91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119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D60A-01F1-984B-AAEA-F32039CFD272}" type="datetimeFigureOut">
              <a:rPr lang="en-US" smtClean="0"/>
              <a:t>7/20/22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C364-054F-CE4E-8C26-BFFFDFE91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564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D60A-01F1-984B-AAEA-F32039CFD272}" type="datetimeFigureOut">
              <a:rPr lang="en-US" smtClean="0"/>
              <a:t>7/20/22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C364-054F-CE4E-8C26-BFFFDFE91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14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D60A-01F1-984B-AAEA-F32039CFD272}" type="datetimeFigureOut">
              <a:rPr lang="en-US" smtClean="0"/>
              <a:t>7/20/22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C364-054F-CE4E-8C26-BFFFDFE91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87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ED60A-01F1-984B-AAEA-F32039CFD272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3C364-054F-CE4E-8C26-BFFFDFE91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8649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59D32CC-64B9-B14D-B739-93A9A67C2F8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372551" y="1345324"/>
            <a:ext cx="5446898" cy="3765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273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FF1E346-A6E8-3F42-8092-F31B7E09D1F8}"/>
              </a:ext>
            </a:extLst>
          </p:cNvPr>
          <p:cNvSpPr txBox="1"/>
          <p:nvPr/>
        </p:nvSpPr>
        <p:spPr>
          <a:xfrm>
            <a:off x="2504579" y="1794963"/>
            <a:ext cx="6831317" cy="326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Gineso Norm Book" pitchFamily="2" charset="77"/>
              </a:rPr>
              <a:t>“Lorem ipsum dolor sit </a:t>
            </a:r>
            <a:r>
              <a:rPr lang="en-US" sz="2000" dirty="0" err="1">
                <a:latin typeface="Gineso Norm Book" pitchFamily="2" charset="77"/>
              </a:rPr>
              <a:t>amet</a:t>
            </a:r>
            <a:r>
              <a:rPr lang="en-US" sz="2000" dirty="0">
                <a:latin typeface="Gineso Norm Book" pitchFamily="2" charset="77"/>
              </a:rPr>
              <a:t>, </a:t>
            </a:r>
            <a:r>
              <a:rPr lang="en-US" sz="2000" dirty="0" err="1">
                <a:latin typeface="Gineso Norm Book" pitchFamily="2" charset="77"/>
              </a:rPr>
              <a:t>consectetur</a:t>
            </a:r>
            <a:r>
              <a:rPr lang="en-US" sz="2000" dirty="0">
                <a:latin typeface="Gineso Norm Book" pitchFamily="2" charset="77"/>
              </a:rPr>
              <a:t> </a:t>
            </a:r>
            <a:r>
              <a:rPr lang="en-US" sz="2000" dirty="0" err="1">
                <a:latin typeface="Gineso Norm Book" pitchFamily="2" charset="77"/>
              </a:rPr>
              <a:t>adipiscing</a:t>
            </a:r>
            <a:r>
              <a:rPr lang="en-US" sz="2000" dirty="0">
                <a:latin typeface="Gineso Norm Book" pitchFamily="2" charset="77"/>
              </a:rPr>
              <a:t> </a:t>
            </a:r>
            <a:r>
              <a:rPr lang="en-US" sz="2000" dirty="0" err="1">
                <a:latin typeface="Gineso Norm Book" pitchFamily="2" charset="77"/>
              </a:rPr>
              <a:t>elit</a:t>
            </a:r>
            <a:r>
              <a:rPr lang="en-US" sz="2000" dirty="0">
                <a:latin typeface="Gineso Norm Book" pitchFamily="2" charset="77"/>
              </a:rPr>
              <a:t>, sed do </a:t>
            </a:r>
            <a:r>
              <a:rPr lang="en-US" sz="2000" dirty="0" err="1">
                <a:latin typeface="Gineso Norm Book" pitchFamily="2" charset="77"/>
              </a:rPr>
              <a:t>eiusmod</a:t>
            </a:r>
            <a:r>
              <a:rPr lang="en-US" sz="2000" dirty="0">
                <a:latin typeface="Gineso Norm Book" pitchFamily="2" charset="77"/>
              </a:rPr>
              <a:t> </a:t>
            </a:r>
            <a:r>
              <a:rPr lang="en-US" sz="2000" dirty="0" err="1">
                <a:latin typeface="Gineso Norm Book" pitchFamily="2" charset="77"/>
              </a:rPr>
              <a:t>tempor</a:t>
            </a:r>
            <a:r>
              <a:rPr lang="en-US" sz="2000" dirty="0">
                <a:latin typeface="Gineso Norm Book" pitchFamily="2" charset="77"/>
              </a:rPr>
              <a:t> </a:t>
            </a:r>
            <a:r>
              <a:rPr lang="en-US" sz="2000" dirty="0" err="1">
                <a:latin typeface="Gineso Norm Book" pitchFamily="2" charset="77"/>
              </a:rPr>
              <a:t>incididunt</a:t>
            </a:r>
            <a:r>
              <a:rPr lang="en-US" sz="2000" dirty="0">
                <a:latin typeface="Gineso Norm Book" pitchFamily="2" charset="77"/>
              </a:rPr>
              <a:t> </a:t>
            </a:r>
            <a:r>
              <a:rPr lang="en-US" sz="2000" dirty="0" err="1">
                <a:latin typeface="Gineso Norm Book" pitchFamily="2" charset="77"/>
              </a:rPr>
              <a:t>ut</a:t>
            </a:r>
            <a:r>
              <a:rPr lang="en-US" sz="2000" dirty="0">
                <a:latin typeface="Gineso Norm Book" pitchFamily="2" charset="77"/>
              </a:rPr>
              <a:t> </a:t>
            </a:r>
            <a:r>
              <a:rPr lang="en-US" sz="2000" dirty="0" err="1">
                <a:latin typeface="Gineso Norm Book" pitchFamily="2" charset="77"/>
              </a:rPr>
              <a:t>labore</a:t>
            </a:r>
            <a:r>
              <a:rPr lang="en-US" sz="2000" dirty="0">
                <a:latin typeface="Gineso Norm Book" pitchFamily="2" charset="77"/>
              </a:rPr>
              <a:t> et dolore magna </a:t>
            </a:r>
            <a:r>
              <a:rPr lang="en-US" sz="2000" dirty="0" err="1">
                <a:latin typeface="Gineso Norm Book" pitchFamily="2" charset="77"/>
              </a:rPr>
              <a:t>aliqua</a:t>
            </a:r>
            <a:r>
              <a:rPr lang="en-US" sz="2000" dirty="0">
                <a:latin typeface="Gineso Norm Book" pitchFamily="2" charset="77"/>
              </a:rPr>
              <a:t>. Ut </a:t>
            </a:r>
            <a:r>
              <a:rPr lang="en-US" sz="2000" dirty="0" err="1">
                <a:latin typeface="Gineso Norm Book" pitchFamily="2" charset="77"/>
              </a:rPr>
              <a:t>enim</a:t>
            </a:r>
            <a:r>
              <a:rPr lang="en-US" sz="2000" dirty="0">
                <a:latin typeface="Gineso Norm Book" pitchFamily="2" charset="77"/>
              </a:rPr>
              <a:t> ad minim </a:t>
            </a:r>
            <a:r>
              <a:rPr lang="en-US" sz="2000" dirty="0" err="1">
                <a:latin typeface="Gineso Norm Book" pitchFamily="2" charset="77"/>
              </a:rPr>
              <a:t>veniam</a:t>
            </a:r>
            <a:r>
              <a:rPr lang="en-US" sz="2000" dirty="0">
                <a:latin typeface="Gineso Norm Book" pitchFamily="2" charset="77"/>
              </a:rPr>
              <a:t>, </a:t>
            </a:r>
            <a:r>
              <a:rPr lang="en-US" sz="2000" dirty="0" err="1">
                <a:latin typeface="Gineso Norm Book" pitchFamily="2" charset="77"/>
              </a:rPr>
              <a:t>quis</a:t>
            </a:r>
            <a:r>
              <a:rPr lang="en-US" sz="2000" dirty="0">
                <a:latin typeface="Gineso Norm Book" pitchFamily="2" charset="77"/>
              </a:rPr>
              <a:t> </a:t>
            </a:r>
            <a:r>
              <a:rPr lang="en-US" sz="2000" dirty="0" err="1">
                <a:latin typeface="Gineso Norm Book" pitchFamily="2" charset="77"/>
              </a:rPr>
              <a:t>nostrud</a:t>
            </a:r>
            <a:r>
              <a:rPr lang="en-US" sz="2000" dirty="0">
                <a:latin typeface="Gineso Norm Book" pitchFamily="2" charset="77"/>
              </a:rPr>
              <a:t> exercitation </a:t>
            </a:r>
            <a:r>
              <a:rPr lang="en-US" sz="2000" dirty="0" err="1">
                <a:latin typeface="Gineso Norm Book" pitchFamily="2" charset="77"/>
              </a:rPr>
              <a:t>ullamco</a:t>
            </a:r>
            <a:r>
              <a:rPr lang="en-US" sz="2000" dirty="0">
                <a:latin typeface="Gineso Norm Book" pitchFamily="2" charset="77"/>
              </a:rPr>
              <a:t> </a:t>
            </a:r>
            <a:r>
              <a:rPr lang="en-US" sz="2000" dirty="0" err="1">
                <a:latin typeface="Gineso Norm Book" pitchFamily="2" charset="77"/>
              </a:rPr>
              <a:t>laboris</a:t>
            </a:r>
            <a:r>
              <a:rPr lang="en-US" sz="2000" dirty="0">
                <a:latin typeface="Gineso Norm Book" pitchFamily="2" charset="77"/>
              </a:rPr>
              <a:t> nisi </a:t>
            </a:r>
            <a:r>
              <a:rPr lang="en-US" sz="2000" dirty="0" err="1">
                <a:latin typeface="Gineso Norm Book" pitchFamily="2" charset="77"/>
              </a:rPr>
              <a:t>ut</a:t>
            </a:r>
            <a:r>
              <a:rPr lang="en-US" sz="2000" dirty="0">
                <a:latin typeface="Gineso Norm Book" pitchFamily="2" charset="77"/>
              </a:rPr>
              <a:t> </a:t>
            </a:r>
            <a:r>
              <a:rPr lang="en-US" sz="2000" dirty="0" err="1">
                <a:latin typeface="Gineso Norm Book" pitchFamily="2" charset="77"/>
              </a:rPr>
              <a:t>aliquip</a:t>
            </a:r>
            <a:r>
              <a:rPr lang="en-US" sz="2000" dirty="0">
                <a:latin typeface="Gineso Norm Book" pitchFamily="2" charset="77"/>
              </a:rPr>
              <a:t> ex </a:t>
            </a:r>
            <a:r>
              <a:rPr lang="en-US" sz="2000" dirty="0" err="1">
                <a:latin typeface="Gineso Norm Book" pitchFamily="2" charset="77"/>
              </a:rPr>
              <a:t>ea</a:t>
            </a:r>
            <a:r>
              <a:rPr lang="en-US" sz="2000" dirty="0">
                <a:latin typeface="Gineso Norm Book" pitchFamily="2" charset="77"/>
              </a:rPr>
              <a:t> </a:t>
            </a:r>
            <a:r>
              <a:rPr lang="en-US" sz="2000" dirty="0" err="1">
                <a:latin typeface="Gineso Norm Book" pitchFamily="2" charset="77"/>
              </a:rPr>
              <a:t>commodo</a:t>
            </a:r>
            <a:r>
              <a:rPr lang="en-US" sz="2000" dirty="0">
                <a:latin typeface="Gineso Norm Book" pitchFamily="2" charset="77"/>
              </a:rPr>
              <a:t> </a:t>
            </a:r>
            <a:r>
              <a:rPr lang="en-US" sz="2000" dirty="0" err="1">
                <a:latin typeface="Gineso Norm Book" pitchFamily="2" charset="77"/>
              </a:rPr>
              <a:t>consequat</a:t>
            </a:r>
            <a:r>
              <a:rPr lang="en-US" sz="2000" dirty="0">
                <a:latin typeface="Gineso Norm Book" pitchFamily="2" charset="77"/>
              </a:rPr>
              <a:t>. Duis </a:t>
            </a:r>
            <a:r>
              <a:rPr lang="en-US" sz="2000" dirty="0" err="1">
                <a:latin typeface="Gineso Norm Book" pitchFamily="2" charset="77"/>
              </a:rPr>
              <a:t>aute</a:t>
            </a:r>
            <a:r>
              <a:rPr lang="en-US" sz="2000" dirty="0">
                <a:latin typeface="Gineso Norm Book" pitchFamily="2" charset="77"/>
              </a:rPr>
              <a:t> </a:t>
            </a:r>
            <a:r>
              <a:rPr lang="en-US" sz="2000" dirty="0" err="1">
                <a:latin typeface="Gineso Norm Book" pitchFamily="2" charset="77"/>
              </a:rPr>
              <a:t>irure</a:t>
            </a:r>
            <a:r>
              <a:rPr lang="en-US" sz="2000" dirty="0">
                <a:latin typeface="Gineso Norm Book" pitchFamily="2" charset="77"/>
              </a:rPr>
              <a:t> dolor in </a:t>
            </a:r>
            <a:r>
              <a:rPr lang="en-US" sz="2000" dirty="0" err="1">
                <a:latin typeface="Gineso Norm Book" pitchFamily="2" charset="77"/>
              </a:rPr>
              <a:t>reprehenderit</a:t>
            </a:r>
            <a:r>
              <a:rPr lang="en-US" sz="2000" dirty="0">
                <a:latin typeface="Gineso Norm Book" pitchFamily="2" charset="77"/>
              </a:rPr>
              <a:t> in </a:t>
            </a:r>
            <a:r>
              <a:rPr lang="en-US" sz="2000" dirty="0" err="1">
                <a:latin typeface="Gineso Norm Book" pitchFamily="2" charset="77"/>
              </a:rPr>
              <a:t>voluptate</a:t>
            </a:r>
            <a:r>
              <a:rPr lang="en-US" sz="2000" dirty="0">
                <a:latin typeface="Gineso Norm Book" pitchFamily="2" charset="77"/>
              </a:rPr>
              <a:t> </a:t>
            </a:r>
            <a:r>
              <a:rPr lang="en-US" sz="2000" dirty="0" err="1">
                <a:latin typeface="Gineso Norm Book" pitchFamily="2" charset="77"/>
              </a:rPr>
              <a:t>velit</a:t>
            </a:r>
            <a:r>
              <a:rPr lang="en-US" sz="2000" dirty="0">
                <a:latin typeface="Gineso Norm Book" pitchFamily="2" charset="77"/>
              </a:rPr>
              <a:t> </a:t>
            </a:r>
            <a:r>
              <a:rPr lang="en-US" sz="2000" dirty="0" err="1">
                <a:latin typeface="Gineso Norm Book" pitchFamily="2" charset="77"/>
              </a:rPr>
              <a:t>esse</a:t>
            </a:r>
            <a:r>
              <a:rPr lang="en-US" sz="2000" dirty="0">
                <a:latin typeface="Gineso Norm Book" pitchFamily="2" charset="77"/>
              </a:rPr>
              <a:t> </a:t>
            </a:r>
            <a:r>
              <a:rPr lang="en-US" sz="2000" dirty="0" err="1">
                <a:latin typeface="Gineso Norm Book" pitchFamily="2" charset="77"/>
              </a:rPr>
              <a:t>cillum</a:t>
            </a:r>
            <a:r>
              <a:rPr lang="en-US" sz="2000" dirty="0">
                <a:latin typeface="Gineso Norm Book" pitchFamily="2" charset="77"/>
              </a:rPr>
              <a:t>”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Gineso Norm Book" pitchFamily="2" charset="77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Gineso Norm Book" pitchFamily="2" charset="77"/>
              </a:rPr>
              <a:t>- dolore </a:t>
            </a:r>
            <a:r>
              <a:rPr lang="en-US" sz="2000" dirty="0" err="1">
                <a:latin typeface="Gineso Norm Book" pitchFamily="2" charset="77"/>
              </a:rPr>
              <a:t>eu</a:t>
            </a:r>
            <a:r>
              <a:rPr lang="en-US" sz="2000" dirty="0">
                <a:latin typeface="Gineso Norm Book" pitchFamily="2" charset="77"/>
              </a:rPr>
              <a:t> </a:t>
            </a:r>
            <a:r>
              <a:rPr lang="en-US" sz="2000" dirty="0" err="1">
                <a:latin typeface="Gineso Norm Book" pitchFamily="2" charset="77"/>
              </a:rPr>
              <a:t>fugiat</a:t>
            </a:r>
            <a:r>
              <a:rPr lang="en-US" sz="2000" dirty="0">
                <a:latin typeface="Gineso Norm Book" pitchFamily="2" charset="77"/>
              </a:rPr>
              <a:t> </a:t>
            </a:r>
            <a:r>
              <a:rPr lang="en-US" sz="2000" dirty="0" err="1">
                <a:latin typeface="Gineso Norm Book" pitchFamily="2" charset="77"/>
              </a:rPr>
              <a:t>nulla</a:t>
            </a:r>
            <a:r>
              <a:rPr lang="en-US" sz="2000" dirty="0">
                <a:latin typeface="Gineso Norm Book" pitchFamily="2" charset="77"/>
              </a:rPr>
              <a:t> </a:t>
            </a:r>
            <a:r>
              <a:rPr lang="en-US" sz="2000" dirty="0" err="1">
                <a:latin typeface="Gineso Norm Book" pitchFamily="2" charset="77"/>
              </a:rPr>
              <a:t>pariatur</a:t>
            </a:r>
            <a:r>
              <a:rPr lang="en-US" sz="2000" dirty="0">
                <a:latin typeface="Gineso Norm Book" pitchFamily="2" charset="77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E2759C-196A-7944-905F-D6165FA20DEF}"/>
              </a:ext>
            </a:extLst>
          </p:cNvPr>
          <p:cNvSpPr txBox="1"/>
          <p:nvPr/>
        </p:nvSpPr>
        <p:spPr>
          <a:xfrm>
            <a:off x="11646568" y="36094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DCBB2A4-A79F-5948-9541-2FCC020335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5074" y="-1459318"/>
            <a:ext cx="301531" cy="722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230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FF1E346-A6E8-3F42-8092-F31B7E09D1F8}"/>
              </a:ext>
            </a:extLst>
          </p:cNvPr>
          <p:cNvSpPr txBox="1"/>
          <p:nvPr/>
        </p:nvSpPr>
        <p:spPr>
          <a:xfrm>
            <a:off x="2504579" y="1794963"/>
            <a:ext cx="6831317" cy="326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Gineso Norm Book" pitchFamily="2" charset="77"/>
              </a:rPr>
              <a:t>“Lorem ipsum dolor sit </a:t>
            </a:r>
            <a:r>
              <a:rPr lang="en-US" sz="2000" dirty="0" err="1">
                <a:latin typeface="Gineso Norm Book" pitchFamily="2" charset="77"/>
              </a:rPr>
              <a:t>amet</a:t>
            </a:r>
            <a:r>
              <a:rPr lang="en-US" sz="2000" dirty="0">
                <a:latin typeface="Gineso Norm Book" pitchFamily="2" charset="77"/>
              </a:rPr>
              <a:t>, </a:t>
            </a:r>
            <a:r>
              <a:rPr lang="en-US" sz="2000" dirty="0" err="1">
                <a:latin typeface="Gineso Norm Book" pitchFamily="2" charset="77"/>
              </a:rPr>
              <a:t>consectetur</a:t>
            </a:r>
            <a:r>
              <a:rPr lang="en-US" sz="2000" dirty="0">
                <a:latin typeface="Gineso Norm Book" pitchFamily="2" charset="77"/>
              </a:rPr>
              <a:t> </a:t>
            </a:r>
            <a:r>
              <a:rPr lang="en-US" sz="2000" dirty="0" err="1">
                <a:latin typeface="Gineso Norm Book" pitchFamily="2" charset="77"/>
              </a:rPr>
              <a:t>adipiscing</a:t>
            </a:r>
            <a:r>
              <a:rPr lang="en-US" sz="2000" dirty="0">
                <a:latin typeface="Gineso Norm Book" pitchFamily="2" charset="77"/>
              </a:rPr>
              <a:t> </a:t>
            </a:r>
            <a:r>
              <a:rPr lang="en-US" sz="2000" dirty="0" err="1">
                <a:latin typeface="Gineso Norm Book" pitchFamily="2" charset="77"/>
              </a:rPr>
              <a:t>elit</a:t>
            </a:r>
            <a:r>
              <a:rPr lang="en-US" sz="2000" dirty="0">
                <a:latin typeface="Gineso Norm Book" pitchFamily="2" charset="77"/>
              </a:rPr>
              <a:t>, sed do </a:t>
            </a:r>
            <a:r>
              <a:rPr lang="en-US" sz="2000" dirty="0" err="1">
                <a:latin typeface="Gineso Norm Book" pitchFamily="2" charset="77"/>
              </a:rPr>
              <a:t>eiusmod</a:t>
            </a:r>
            <a:r>
              <a:rPr lang="en-US" sz="2000" dirty="0">
                <a:latin typeface="Gineso Norm Book" pitchFamily="2" charset="77"/>
              </a:rPr>
              <a:t> </a:t>
            </a:r>
            <a:r>
              <a:rPr lang="en-US" sz="2000" dirty="0" err="1">
                <a:latin typeface="Gineso Norm Book" pitchFamily="2" charset="77"/>
              </a:rPr>
              <a:t>tempor</a:t>
            </a:r>
            <a:r>
              <a:rPr lang="en-US" sz="2000" dirty="0">
                <a:latin typeface="Gineso Norm Book" pitchFamily="2" charset="77"/>
              </a:rPr>
              <a:t> </a:t>
            </a:r>
            <a:r>
              <a:rPr lang="en-US" sz="2000" dirty="0" err="1">
                <a:latin typeface="Gineso Norm Book" pitchFamily="2" charset="77"/>
              </a:rPr>
              <a:t>incididunt</a:t>
            </a:r>
            <a:r>
              <a:rPr lang="en-US" sz="2000" dirty="0">
                <a:latin typeface="Gineso Norm Book" pitchFamily="2" charset="77"/>
              </a:rPr>
              <a:t> </a:t>
            </a:r>
            <a:r>
              <a:rPr lang="en-US" sz="2000" dirty="0" err="1">
                <a:latin typeface="Gineso Norm Book" pitchFamily="2" charset="77"/>
              </a:rPr>
              <a:t>ut</a:t>
            </a:r>
            <a:r>
              <a:rPr lang="en-US" sz="2000" dirty="0">
                <a:latin typeface="Gineso Norm Book" pitchFamily="2" charset="77"/>
              </a:rPr>
              <a:t> </a:t>
            </a:r>
            <a:r>
              <a:rPr lang="en-US" sz="2000" dirty="0" err="1">
                <a:latin typeface="Gineso Norm Book" pitchFamily="2" charset="77"/>
              </a:rPr>
              <a:t>labore</a:t>
            </a:r>
            <a:r>
              <a:rPr lang="en-US" sz="2000" dirty="0">
                <a:latin typeface="Gineso Norm Book" pitchFamily="2" charset="77"/>
              </a:rPr>
              <a:t> et dolore magna </a:t>
            </a:r>
            <a:r>
              <a:rPr lang="en-US" sz="2000" dirty="0" err="1">
                <a:latin typeface="Gineso Norm Book" pitchFamily="2" charset="77"/>
              </a:rPr>
              <a:t>aliqua</a:t>
            </a:r>
            <a:r>
              <a:rPr lang="en-US" sz="2000" dirty="0">
                <a:latin typeface="Gineso Norm Book" pitchFamily="2" charset="77"/>
              </a:rPr>
              <a:t>. Ut </a:t>
            </a:r>
            <a:r>
              <a:rPr lang="en-US" sz="2000" dirty="0" err="1">
                <a:latin typeface="Gineso Norm Book" pitchFamily="2" charset="77"/>
              </a:rPr>
              <a:t>enim</a:t>
            </a:r>
            <a:r>
              <a:rPr lang="en-US" sz="2000" dirty="0">
                <a:latin typeface="Gineso Norm Book" pitchFamily="2" charset="77"/>
              </a:rPr>
              <a:t> ad minim </a:t>
            </a:r>
            <a:r>
              <a:rPr lang="en-US" sz="2000" dirty="0" err="1">
                <a:latin typeface="Gineso Norm Book" pitchFamily="2" charset="77"/>
              </a:rPr>
              <a:t>veniam</a:t>
            </a:r>
            <a:r>
              <a:rPr lang="en-US" sz="2000" dirty="0">
                <a:latin typeface="Gineso Norm Book" pitchFamily="2" charset="77"/>
              </a:rPr>
              <a:t>, </a:t>
            </a:r>
            <a:r>
              <a:rPr lang="en-US" sz="2000" dirty="0" err="1">
                <a:latin typeface="Gineso Norm Book" pitchFamily="2" charset="77"/>
              </a:rPr>
              <a:t>quis</a:t>
            </a:r>
            <a:r>
              <a:rPr lang="en-US" sz="2000" dirty="0">
                <a:latin typeface="Gineso Norm Book" pitchFamily="2" charset="77"/>
              </a:rPr>
              <a:t> </a:t>
            </a:r>
            <a:r>
              <a:rPr lang="en-US" sz="2000" dirty="0" err="1">
                <a:latin typeface="Gineso Norm Book" pitchFamily="2" charset="77"/>
              </a:rPr>
              <a:t>nostrud</a:t>
            </a:r>
            <a:r>
              <a:rPr lang="en-US" sz="2000" dirty="0">
                <a:latin typeface="Gineso Norm Book" pitchFamily="2" charset="77"/>
              </a:rPr>
              <a:t> exercitation </a:t>
            </a:r>
            <a:r>
              <a:rPr lang="en-US" sz="2000" dirty="0" err="1">
                <a:latin typeface="Gineso Norm Book" pitchFamily="2" charset="77"/>
              </a:rPr>
              <a:t>ullamco</a:t>
            </a:r>
            <a:r>
              <a:rPr lang="en-US" sz="2000" dirty="0">
                <a:latin typeface="Gineso Norm Book" pitchFamily="2" charset="77"/>
              </a:rPr>
              <a:t> </a:t>
            </a:r>
            <a:r>
              <a:rPr lang="en-US" sz="2000" dirty="0" err="1">
                <a:latin typeface="Gineso Norm Book" pitchFamily="2" charset="77"/>
              </a:rPr>
              <a:t>laboris</a:t>
            </a:r>
            <a:r>
              <a:rPr lang="en-US" sz="2000" dirty="0">
                <a:latin typeface="Gineso Norm Book" pitchFamily="2" charset="77"/>
              </a:rPr>
              <a:t> nisi </a:t>
            </a:r>
            <a:r>
              <a:rPr lang="en-US" sz="2000" dirty="0" err="1">
                <a:latin typeface="Gineso Norm Book" pitchFamily="2" charset="77"/>
              </a:rPr>
              <a:t>ut</a:t>
            </a:r>
            <a:r>
              <a:rPr lang="en-US" sz="2000" dirty="0">
                <a:latin typeface="Gineso Norm Book" pitchFamily="2" charset="77"/>
              </a:rPr>
              <a:t> </a:t>
            </a:r>
            <a:r>
              <a:rPr lang="en-US" sz="2000" dirty="0" err="1">
                <a:latin typeface="Gineso Norm Book" pitchFamily="2" charset="77"/>
              </a:rPr>
              <a:t>aliquip</a:t>
            </a:r>
            <a:r>
              <a:rPr lang="en-US" sz="2000" dirty="0">
                <a:latin typeface="Gineso Norm Book" pitchFamily="2" charset="77"/>
              </a:rPr>
              <a:t> ex </a:t>
            </a:r>
            <a:r>
              <a:rPr lang="en-US" sz="2000" dirty="0" err="1">
                <a:latin typeface="Gineso Norm Book" pitchFamily="2" charset="77"/>
              </a:rPr>
              <a:t>ea</a:t>
            </a:r>
            <a:r>
              <a:rPr lang="en-US" sz="2000" dirty="0">
                <a:latin typeface="Gineso Norm Book" pitchFamily="2" charset="77"/>
              </a:rPr>
              <a:t> </a:t>
            </a:r>
            <a:r>
              <a:rPr lang="en-US" sz="2000" dirty="0" err="1">
                <a:latin typeface="Gineso Norm Book" pitchFamily="2" charset="77"/>
              </a:rPr>
              <a:t>commodo</a:t>
            </a:r>
            <a:r>
              <a:rPr lang="en-US" sz="2000" dirty="0">
                <a:latin typeface="Gineso Norm Book" pitchFamily="2" charset="77"/>
              </a:rPr>
              <a:t> </a:t>
            </a:r>
            <a:r>
              <a:rPr lang="en-US" sz="2000" dirty="0" err="1">
                <a:latin typeface="Gineso Norm Book" pitchFamily="2" charset="77"/>
              </a:rPr>
              <a:t>consequat</a:t>
            </a:r>
            <a:r>
              <a:rPr lang="en-US" sz="2000" dirty="0">
                <a:latin typeface="Gineso Norm Book" pitchFamily="2" charset="77"/>
              </a:rPr>
              <a:t>. Duis </a:t>
            </a:r>
            <a:r>
              <a:rPr lang="en-US" sz="2000" dirty="0" err="1">
                <a:latin typeface="Gineso Norm Book" pitchFamily="2" charset="77"/>
              </a:rPr>
              <a:t>aute</a:t>
            </a:r>
            <a:r>
              <a:rPr lang="en-US" sz="2000" dirty="0">
                <a:latin typeface="Gineso Norm Book" pitchFamily="2" charset="77"/>
              </a:rPr>
              <a:t> </a:t>
            </a:r>
            <a:r>
              <a:rPr lang="en-US" sz="2000" dirty="0" err="1">
                <a:latin typeface="Gineso Norm Book" pitchFamily="2" charset="77"/>
              </a:rPr>
              <a:t>irure</a:t>
            </a:r>
            <a:r>
              <a:rPr lang="en-US" sz="2000" dirty="0">
                <a:latin typeface="Gineso Norm Book" pitchFamily="2" charset="77"/>
              </a:rPr>
              <a:t> dolor in </a:t>
            </a:r>
            <a:r>
              <a:rPr lang="en-US" sz="2000" dirty="0" err="1">
                <a:latin typeface="Gineso Norm Book" pitchFamily="2" charset="77"/>
              </a:rPr>
              <a:t>reprehenderit</a:t>
            </a:r>
            <a:r>
              <a:rPr lang="en-US" sz="2000" dirty="0">
                <a:latin typeface="Gineso Norm Book" pitchFamily="2" charset="77"/>
              </a:rPr>
              <a:t> in </a:t>
            </a:r>
            <a:r>
              <a:rPr lang="en-US" sz="2000" dirty="0" err="1">
                <a:latin typeface="Gineso Norm Book" pitchFamily="2" charset="77"/>
              </a:rPr>
              <a:t>voluptate</a:t>
            </a:r>
            <a:r>
              <a:rPr lang="en-US" sz="2000" dirty="0">
                <a:latin typeface="Gineso Norm Book" pitchFamily="2" charset="77"/>
              </a:rPr>
              <a:t> </a:t>
            </a:r>
            <a:r>
              <a:rPr lang="en-US" sz="2000" dirty="0" err="1">
                <a:latin typeface="Gineso Norm Book" pitchFamily="2" charset="77"/>
              </a:rPr>
              <a:t>velit</a:t>
            </a:r>
            <a:r>
              <a:rPr lang="en-US" sz="2000" dirty="0">
                <a:latin typeface="Gineso Norm Book" pitchFamily="2" charset="77"/>
              </a:rPr>
              <a:t> </a:t>
            </a:r>
            <a:r>
              <a:rPr lang="en-US" sz="2000" dirty="0" err="1">
                <a:latin typeface="Gineso Norm Book" pitchFamily="2" charset="77"/>
              </a:rPr>
              <a:t>esse</a:t>
            </a:r>
            <a:r>
              <a:rPr lang="en-US" sz="2000" dirty="0">
                <a:latin typeface="Gineso Norm Book" pitchFamily="2" charset="77"/>
              </a:rPr>
              <a:t> </a:t>
            </a:r>
            <a:r>
              <a:rPr lang="en-US" sz="2000" dirty="0" err="1">
                <a:latin typeface="Gineso Norm Book" pitchFamily="2" charset="77"/>
              </a:rPr>
              <a:t>cillum</a:t>
            </a:r>
            <a:r>
              <a:rPr lang="en-US" sz="2000" dirty="0">
                <a:latin typeface="Gineso Norm Book" pitchFamily="2" charset="77"/>
              </a:rPr>
              <a:t>”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Gineso Norm Book" pitchFamily="2" charset="77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Gineso Norm Book" pitchFamily="2" charset="77"/>
              </a:rPr>
              <a:t>- dolore </a:t>
            </a:r>
            <a:r>
              <a:rPr lang="en-US" sz="2000" dirty="0" err="1">
                <a:latin typeface="Gineso Norm Book" pitchFamily="2" charset="77"/>
              </a:rPr>
              <a:t>eu</a:t>
            </a:r>
            <a:r>
              <a:rPr lang="en-US" sz="2000" dirty="0">
                <a:latin typeface="Gineso Norm Book" pitchFamily="2" charset="77"/>
              </a:rPr>
              <a:t> </a:t>
            </a:r>
            <a:r>
              <a:rPr lang="en-US" sz="2000" dirty="0" err="1">
                <a:latin typeface="Gineso Norm Book" pitchFamily="2" charset="77"/>
              </a:rPr>
              <a:t>fugiat</a:t>
            </a:r>
            <a:r>
              <a:rPr lang="en-US" sz="2000" dirty="0">
                <a:latin typeface="Gineso Norm Book" pitchFamily="2" charset="77"/>
              </a:rPr>
              <a:t> </a:t>
            </a:r>
            <a:r>
              <a:rPr lang="en-US" sz="2000" dirty="0" err="1">
                <a:latin typeface="Gineso Norm Book" pitchFamily="2" charset="77"/>
              </a:rPr>
              <a:t>nulla</a:t>
            </a:r>
            <a:r>
              <a:rPr lang="en-US" sz="2000" dirty="0">
                <a:latin typeface="Gineso Norm Book" pitchFamily="2" charset="77"/>
              </a:rPr>
              <a:t> </a:t>
            </a:r>
            <a:r>
              <a:rPr lang="en-US" sz="2000" dirty="0" err="1">
                <a:latin typeface="Gineso Norm Book" pitchFamily="2" charset="77"/>
              </a:rPr>
              <a:t>pariatur</a:t>
            </a:r>
            <a:r>
              <a:rPr lang="en-US" sz="2000" dirty="0">
                <a:latin typeface="Gineso Norm Book" pitchFamily="2" charset="77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E2759C-196A-7944-905F-D6165FA20DEF}"/>
              </a:ext>
            </a:extLst>
          </p:cNvPr>
          <p:cNvSpPr txBox="1"/>
          <p:nvPr/>
        </p:nvSpPr>
        <p:spPr>
          <a:xfrm>
            <a:off x="11646568" y="36094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DCBB2A4-A79F-5948-9541-2FCC020335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5074" y="-1459318"/>
            <a:ext cx="301531" cy="722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124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FF1E346-A6E8-3F42-8092-F31B7E09D1F8}"/>
              </a:ext>
            </a:extLst>
          </p:cNvPr>
          <p:cNvSpPr txBox="1"/>
          <p:nvPr/>
        </p:nvSpPr>
        <p:spPr>
          <a:xfrm>
            <a:off x="2504579" y="1794963"/>
            <a:ext cx="6831317" cy="326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7E2448"/>
                </a:solidFill>
                <a:latin typeface="Gineso Norm Book" pitchFamily="2" charset="77"/>
              </a:rPr>
              <a:t>“Lorem ipsum dolor sit </a:t>
            </a:r>
            <a:r>
              <a:rPr lang="en-US" sz="2000" dirty="0" err="1">
                <a:solidFill>
                  <a:srgbClr val="7E2448"/>
                </a:solidFill>
                <a:latin typeface="Gineso Norm Book" pitchFamily="2" charset="77"/>
              </a:rPr>
              <a:t>amet</a:t>
            </a:r>
            <a:r>
              <a:rPr lang="en-US" sz="2000" dirty="0">
                <a:solidFill>
                  <a:srgbClr val="7E2448"/>
                </a:solidFill>
                <a:latin typeface="Gineso Norm Book" pitchFamily="2" charset="77"/>
              </a:rPr>
              <a:t>, </a:t>
            </a:r>
            <a:r>
              <a:rPr lang="en-US" sz="2000" dirty="0" err="1">
                <a:solidFill>
                  <a:srgbClr val="7E2448"/>
                </a:solidFill>
                <a:latin typeface="Gineso Norm Book" pitchFamily="2" charset="77"/>
              </a:rPr>
              <a:t>consectetur</a:t>
            </a:r>
            <a:r>
              <a:rPr lang="en-US" sz="2000" dirty="0">
                <a:solidFill>
                  <a:srgbClr val="7E2448"/>
                </a:solidFill>
                <a:latin typeface="Gineso Norm Book" pitchFamily="2" charset="77"/>
              </a:rPr>
              <a:t> </a:t>
            </a:r>
            <a:r>
              <a:rPr lang="en-US" sz="2000" dirty="0" err="1">
                <a:solidFill>
                  <a:srgbClr val="7E2448"/>
                </a:solidFill>
                <a:latin typeface="Gineso Norm Book" pitchFamily="2" charset="77"/>
              </a:rPr>
              <a:t>adipiscing</a:t>
            </a:r>
            <a:r>
              <a:rPr lang="en-US" sz="2000" dirty="0">
                <a:solidFill>
                  <a:srgbClr val="7E2448"/>
                </a:solidFill>
                <a:latin typeface="Gineso Norm Book" pitchFamily="2" charset="77"/>
              </a:rPr>
              <a:t> </a:t>
            </a:r>
            <a:r>
              <a:rPr lang="en-US" sz="2000" dirty="0" err="1">
                <a:solidFill>
                  <a:srgbClr val="7E2448"/>
                </a:solidFill>
                <a:latin typeface="Gineso Norm Book" pitchFamily="2" charset="77"/>
              </a:rPr>
              <a:t>elit</a:t>
            </a:r>
            <a:r>
              <a:rPr lang="en-US" sz="2000" dirty="0">
                <a:solidFill>
                  <a:srgbClr val="7E2448"/>
                </a:solidFill>
                <a:latin typeface="Gineso Norm Book" pitchFamily="2" charset="77"/>
              </a:rPr>
              <a:t>, sed do </a:t>
            </a:r>
            <a:r>
              <a:rPr lang="en-US" sz="2000" dirty="0" err="1">
                <a:solidFill>
                  <a:srgbClr val="7E2448"/>
                </a:solidFill>
                <a:latin typeface="Gineso Norm Book" pitchFamily="2" charset="77"/>
              </a:rPr>
              <a:t>eiusmod</a:t>
            </a:r>
            <a:r>
              <a:rPr lang="en-US" sz="2000" dirty="0">
                <a:solidFill>
                  <a:srgbClr val="7E2448"/>
                </a:solidFill>
                <a:latin typeface="Gineso Norm Book" pitchFamily="2" charset="77"/>
              </a:rPr>
              <a:t> </a:t>
            </a:r>
            <a:r>
              <a:rPr lang="en-US" sz="2000" dirty="0" err="1">
                <a:solidFill>
                  <a:srgbClr val="7E2448"/>
                </a:solidFill>
                <a:latin typeface="Gineso Norm Book" pitchFamily="2" charset="77"/>
              </a:rPr>
              <a:t>tempor</a:t>
            </a:r>
            <a:r>
              <a:rPr lang="en-US" sz="2000" dirty="0">
                <a:solidFill>
                  <a:srgbClr val="7E2448"/>
                </a:solidFill>
                <a:latin typeface="Gineso Norm Book" pitchFamily="2" charset="77"/>
              </a:rPr>
              <a:t> </a:t>
            </a:r>
            <a:r>
              <a:rPr lang="en-US" sz="2000" dirty="0" err="1">
                <a:solidFill>
                  <a:srgbClr val="7E2448"/>
                </a:solidFill>
                <a:latin typeface="Gineso Norm Book" pitchFamily="2" charset="77"/>
              </a:rPr>
              <a:t>incididunt</a:t>
            </a:r>
            <a:r>
              <a:rPr lang="en-US" sz="2000" dirty="0">
                <a:solidFill>
                  <a:srgbClr val="7E2448"/>
                </a:solidFill>
                <a:latin typeface="Gineso Norm Book" pitchFamily="2" charset="77"/>
              </a:rPr>
              <a:t> </a:t>
            </a:r>
            <a:r>
              <a:rPr lang="en-US" sz="2000" dirty="0" err="1">
                <a:solidFill>
                  <a:srgbClr val="7E2448"/>
                </a:solidFill>
                <a:latin typeface="Gineso Norm Book" pitchFamily="2" charset="77"/>
              </a:rPr>
              <a:t>ut</a:t>
            </a:r>
            <a:r>
              <a:rPr lang="en-US" sz="2000" dirty="0">
                <a:solidFill>
                  <a:srgbClr val="7E2448"/>
                </a:solidFill>
                <a:latin typeface="Gineso Norm Book" pitchFamily="2" charset="77"/>
              </a:rPr>
              <a:t> </a:t>
            </a:r>
            <a:r>
              <a:rPr lang="en-US" sz="2000" dirty="0" err="1">
                <a:solidFill>
                  <a:srgbClr val="7E2448"/>
                </a:solidFill>
                <a:latin typeface="Gineso Norm Book" pitchFamily="2" charset="77"/>
              </a:rPr>
              <a:t>labore</a:t>
            </a:r>
            <a:r>
              <a:rPr lang="en-US" sz="2000" dirty="0">
                <a:solidFill>
                  <a:srgbClr val="7E2448"/>
                </a:solidFill>
                <a:latin typeface="Gineso Norm Book" pitchFamily="2" charset="77"/>
              </a:rPr>
              <a:t> et dolore magna </a:t>
            </a:r>
            <a:r>
              <a:rPr lang="en-US" sz="2000" dirty="0" err="1">
                <a:solidFill>
                  <a:srgbClr val="7E2448"/>
                </a:solidFill>
                <a:latin typeface="Gineso Norm Book" pitchFamily="2" charset="77"/>
              </a:rPr>
              <a:t>aliqua</a:t>
            </a:r>
            <a:r>
              <a:rPr lang="en-US" sz="2000" dirty="0">
                <a:solidFill>
                  <a:srgbClr val="7E2448"/>
                </a:solidFill>
                <a:latin typeface="Gineso Norm Book" pitchFamily="2" charset="77"/>
              </a:rPr>
              <a:t>. Ut </a:t>
            </a:r>
            <a:r>
              <a:rPr lang="en-US" sz="2000" dirty="0" err="1">
                <a:solidFill>
                  <a:srgbClr val="7E2448"/>
                </a:solidFill>
                <a:latin typeface="Gineso Norm Book" pitchFamily="2" charset="77"/>
              </a:rPr>
              <a:t>enim</a:t>
            </a:r>
            <a:r>
              <a:rPr lang="en-US" sz="2000" dirty="0">
                <a:solidFill>
                  <a:srgbClr val="7E2448"/>
                </a:solidFill>
                <a:latin typeface="Gineso Norm Book" pitchFamily="2" charset="77"/>
              </a:rPr>
              <a:t> ad minim </a:t>
            </a:r>
            <a:r>
              <a:rPr lang="en-US" sz="2000" dirty="0" err="1">
                <a:solidFill>
                  <a:srgbClr val="7E2448"/>
                </a:solidFill>
                <a:latin typeface="Gineso Norm Book" pitchFamily="2" charset="77"/>
              </a:rPr>
              <a:t>veniam</a:t>
            </a:r>
            <a:r>
              <a:rPr lang="en-US" sz="2000" dirty="0">
                <a:solidFill>
                  <a:srgbClr val="7E2448"/>
                </a:solidFill>
                <a:latin typeface="Gineso Norm Book" pitchFamily="2" charset="77"/>
              </a:rPr>
              <a:t>, </a:t>
            </a:r>
            <a:r>
              <a:rPr lang="en-US" sz="2000" dirty="0" err="1">
                <a:solidFill>
                  <a:srgbClr val="7E2448"/>
                </a:solidFill>
                <a:latin typeface="Gineso Norm Book" pitchFamily="2" charset="77"/>
              </a:rPr>
              <a:t>quis</a:t>
            </a:r>
            <a:r>
              <a:rPr lang="en-US" sz="2000" dirty="0">
                <a:solidFill>
                  <a:srgbClr val="7E2448"/>
                </a:solidFill>
                <a:latin typeface="Gineso Norm Book" pitchFamily="2" charset="77"/>
              </a:rPr>
              <a:t> </a:t>
            </a:r>
            <a:r>
              <a:rPr lang="en-US" sz="2000" dirty="0" err="1">
                <a:solidFill>
                  <a:srgbClr val="7E2448"/>
                </a:solidFill>
                <a:latin typeface="Gineso Norm Book" pitchFamily="2" charset="77"/>
              </a:rPr>
              <a:t>nostrud</a:t>
            </a:r>
            <a:r>
              <a:rPr lang="en-US" sz="2000" dirty="0">
                <a:solidFill>
                  <a:srgbClr val="7E2448"/>
                </a:solidFill>
                <a:latin typeface="Gineso Norm Book" pitchFamily="2" charset="77"/>
              </a:rPr>
              <a:t> exercitation </a:t>
            </a:r>
            <a:r>
              <a:rPr lang="en-US" sz="2000" dirty="0" err="1">
                <a:solidFill>
                  <a:srgbClr val="7E2448"/>
                </a:solidFill>
                <a:latin typeface="Gineso Norm Book" pitchFamily="2" charset="77"/>
              </a:rPr>
              <a:t>ullamco</a:t>
            </a:r>
            <a:r>
              <a:rPr lang="en-US" sz="2000" dirty="0">
                <a:solidFill>
                  <a:srgbClr val="7E2448"/>
                </a:solidFill>
                <a:latin typeface="Gineso Norm Book" pitchFamily="2" charset="77"/>
              </a:rPr>
              <a:t> </a:t>
            </a:r>
            <a:r>
              <a:rPr lang="en-US" sz="2000" dirty="0" err="1">
                <a:solidFill>
                  <a:srgbClr val="7E2448"/>
                </a:solidFill>
                <a:latin typeface="Gineso Norm Book" pitchFamily="2" charset="77"/>
              </a:rPr>
              <a:t>laboris</a:t>
            </a:r>
            <a:r>
              <a:rPr lang="en-US" sz="2000" dirty="0">
                <a:solidFill>
                  <a:srgbClr val="7E2448"/>
                </a:solidFill>
                <a:latin typeface="Gineso Norm Book" pitchFamily="2" charset="77"/>
              </a:rPr>
              <a:t> nisi </a:t>
            </a:r>
            <a:r>
              <a:rPr lang="en-US" sz="2000" dirty="0" err="1">
                <a:solidFill>
                  <a:srgbClr val="7E2448"/>
                </a:solidFill>
                <a:latin typeface="Gineso Norm Book" pitchFamily="2" charset="77"/>
              </a:rPr>
              <a:t>ut</a:t>
            </a:r>
            <a:r>
              <a:rPr lang="en-US" sz="2000" dirty="0">
                <a:solidFill>
                  <a:srgbClr val="7E2448"/>
                </a:solidFill>
                <a:latin typeface="Gineso Norm Book" pitchFamily="2" charset="77"/>
              </a:rPr>
              <a:t> </a:t>
            </a:r>
            <a:r>
              <a:rPr lang="en-US" sz="2000" dirty="0" err="1">
                <a:solidFill>
                  <a:srgbClr val="7E2448"/>
                </a:solidFill>
                <a:latin typeface="Gineso Norm Book" pitchFamily="2" charset="77"/>
              </a:rPr>
              <a:t>aliquip</a:t>
            </a:r>
            <a:r>
              <a:rPr lang="en-US" sz="2000" dirty="0">
                <a:solidFill>
                  <a:srgbClr val="7E2448"/>
                </a:solidFill>
                <a:latin typeface="Gineso Norm Book" pitchFamily="2" charset="77"/>
              </a:rPr>
              <a:t> ex </a:t>
            </a:r>
            <a:r>
              <a:rPr lang="en-US" sz="2000" dirty="0" err="1">
                <a:solidFill>
                  <a:srgbClr val="7E2448"/>
                </a:solidFill>
                <a:latin typeface="Gineso Norm Book" pitchFamily="2" charset="77"/>
              </a:rPr>
              <a:t>ea</a:t>
            </a:r>
            <a:r>
              <a:rPr lang="en-US" sz="2000" dirty="0">
                <a:solidFill>
                  <a:srgbClr val="7E2448"/>
                </a:solidFill>
                <a:latin typeface="Gineso Norm Book" pitchFamily="2" charset="77"/>
              </a:rPr>
              <a:t> </a:t>
            </a:r>
            <a:r>
              <a:rPr lang="en-US" sz="2000" dirty="0" err="1">
                <a:solidFill>
                  <a:srgbClr val="7E2448"/>
                </a:solidFill>
                <a:latin typeface="Gineso Norm Book" pitchFamily="2" charset="77"/>
              </a:rPr>
              <a:t>commodo</a:t>
            </a:r>
            <a:r>
              <a:rPr lang="en-US" sz="2000" dirty="0">
                <a:solidFill>
                  <a:srgbClr val="7E2448"/>
                </a:solidFill>
                <a:latin typeface="Gineso Norm Book" pitchFamily="2" charset="77"/>
              </a:rPr>
              <a:t> </a:t>
            </a:r>
            <a:r>
              <a:rPr lang="en-US" sz="2000" dirty="0" err="1">
                <a:solidFill>
                  <a:srgbClr val="7E2448"/>
                </a:solidFill>
                <a:latin typeface="Gineso Norm Book" pitchFamily="2" charset="77"/>
              </a:rPr>
              <a:t>consequat</a:t>
            </a:r>
            <a:r>
              <a:rPr lang="en-US" sz="2000" dirty="0">
                <a:solidFill>
                  <a:srgbClr val="7E2448"/>
                </a:solidFill>
                <a:latin typeface="Gineso Norm Book" pitchFamily="2" charset="77"/>
              </a:rPr>
              <a:t>. Duis </a:t>
            </a:r>
            <a:r>
              <a:rPr lang="en-US" sz="2000" dirty="0" err="1">
                <a:solidFill>
                  <a:srgbClr val="7E2448"/>
                </a:solidFill>
                <a:latin typeface="Gineso Norm Book" pitchFamily="2" charset="77"/>
              </a:rPr>
              <a:t>aute</a:t>
            </a:r>
            <a:r>
              <a:rPr lang="en-US" sz="2000" dirty="0">
                <a:solidFill>
                  <a:srgbClr val="7E2448"/>
                </a:solidFill>
                <a:latin typeface="Gineso Norm Book" pitchFamily="2" charset="77"/>
              </a:rPr>
              <a:t> </a:t>
            </a:r>
            <a:r>
              <a:rPr lang="en-US" sz="2000" dirty="0" err="1">
                <a:solidFill>
                  <a:srgbClr val="7E2448"/>
                </a:solidFill>
                <a:latin typeface="Gineso Norm Book" pitchFamily="2" charset="77"/>
              </a:rPr>
              <a:t>irure</a:t>
            </a:r>
            <a:r>
              <a:rPr lang="en-US" sz="2000" dirty="0">
                <a:solidFill>
                  <a:srgbClr val="7E2448"/>
                </a:solidFill>
                <a:latin typeface="Gineso Norm Book" pitchFamily="2" charset="77"/>
              </a:rPr>
              <a:t> dolor in </a:t>
            </a:r>
            <a:r>
              <a:rPr lang="en-US" sz="2000" dirty="0" err="1">
                <a:solidFill>
                  <a:srgbClr val="7E2448"/>
                </a:solidFill>
                <a:latin typeface="Gineso Norm Book" pitchFamily="2" charset="77"/>
              </a:rPr>
              <a:t>reprehenderit</a:t>
            </a:r>
            <a:r>
              <a:rPr lang="en-US" sz="2000" dirty="0">
                <a:solidFill>
                  <a:srgbClr val="7E2448"/>
                </a:solidFill>
                <a:latin typeface="Gineso Norm Book" pitchFamily="2" charset="77"/>
              </a:rPr>
              <a:t> in </a:t>
            </a:r>
            <a:r>
              <a:rPr lang="en-US" sz="2000" dirty="0" err="1">
                <a:solidFill>
                  <a:srgbClr val="7E2448"/>
                </a:solidFill>
                <a:latin typeface="Gineso Norm Book" pitchFamily="2" charset="77"/>
              </a:rPr>
              <a:t>voluptate</a:t>
            </a:r>
            <a:r>
              <a:rPr lang="en-US" sz="2000" dirty="0">
                <a:solidFill>
                  <a:srgbClr val="7E2448"/>
                </a:solidFill>
                <a:latin typeface="Gineso Norm Book" pitchFamily="2" charset="77"/>
              </a:rPr>
              <a:t> </a:t>
            </a:r>
            <a:r>
              <a:rPr lang="en-US" sz="2000" dirty="0" err="1">
                <a:solidFill>
                  <a:srgbClr val="7E2448"/>
                </a:solidFill>
                <a:latin typeface="Gineso Norm Book" pitchFamily="2" charset="77"/>
              </a:rPr>
              <a:t>velit</a:t>
            </a:r>
            <a:r>
              <a:rPr lang="en-US" sz="2000" dirty="0">
                <a:solidFill>
                  <a:srgbClr val="7E2448"/>
                </a:solidFill>
                <a:latin typeface="Gineso Norm Book" pitchFamily="2" charset="77"/>
              </a:rPr>
              <a:t> </a:t>
            </a:r>
            <a:r>
              <a:rPr lang="en-US" sz="2000" dirty="0" err="1">
                <a:solidFill>
                  <a:srgbClr val="7E2448"/>
                </a:solidFill>
                <a:latin typeface="Gineso Norm Book" pitchFamily="2" charset="77"/>
              </a:rPr>
              <a:t>esse</a:t>
            </a:r>
            <a:r>
              <a:rPr lang="en-US" sz="2000" dirty="0">
                <a:solidFill>
                  <a:srgbClr val="7E2448"/>
                </a:solidFill>
                <a:latin typeface="Gineso Norm Book" pitchFamily="2" charset="77"/>
              </a:rPr>
              <a:t> </a:t>
            </a:r>
            <a:r>
              <a:rPr lang="en-US" sz="2000" dirty="0" err="1">
                <a:solidFill>
                  <a:srgbClr val="7E2448"/>
                </a:solidFill>
                <a:latin typeface="Gineso Norm Book" pitchFamily="2" charset="77"/>
              </a:rPr>
              <a:t>cillum</a:t>
            </a:r>
            <a:r>
              <a:rPr lang="en-US" sz="2000" dirty="0">
                <a:solidFill>
                  <a:srgbClr val="7E2448"/>
                </a:solidFill>
                <a:latin typeface="Gineso Norm Book" pitchFamily="2" charset="77"/>
              </a:rPr>
              <a:t>”</a:t>
            </a:r>
          </a:p>
          <a:p>
            <a:pPr>
              <a:lnSpc>
                <a:spcPct val="150000"/>
              </a:lnSpc>
            </a:pPr>
            <a:endParaRPr lang="en-US" sz="2000" dirty="0">
              <a:solidFill>
                <a:srgbClr val="7E2448"/>
              </a:solidFill>
              <a:latin typeface="Gineso Norm Book" pitchFamily="2" charset="77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7E2448"/>
                </a:solidFill>
                <a:latin typeface="Gineso Norm Book" pitchFamily="2" charset="77"/>
              </a:rPr>
              <a:t>- dolore </a:t>
            </a:r>
            <a:r>
              <a:rPr lang="en-US" sz="2000" dirty="0" err="1">
                <a:solidFill>
                  <a:srgbClr val="7E2448"/>
                </a:solidFill>
                <a:latin typeface="Gineso Norm Book" pitchFamily="2" charset="77"/>
              </a:rPr>
              <a:t>eu</a:t>
            </a:r>
            <a:r>
              <a:rPr lang="en-US" sz="2000" dirty="0">
                <a:solidFill>
                  <a:srgbClr val="7E2448"/>
                </a:solidFill>
                <a:latin typeface="Gineso Norm Book" pitchFamily="2" charset="77"/>
              </a:rPr>
              <a:t> </a:t>
            </a:r>
            <a:r>
              <a:rPr lang="en-US" sz="2000" dirty="0" err="1">
                <a:solidFill>
                  <a:srgbClr val="7E2448"/>
                </a:solidFill>
                <a:latin typeface="Gineso Norm Book" pitchFamily="2" charset="77"/>
              </a:rPr>
              <a:t>fugiat</a:t>
            </a:r>
            <a:r>
              <a:rPr lang="en-US" sz="2000" dirty="0">
                <a:solidFill>
                  <a:srgbClr val="7E2448"/>
                </a:solidFill>
                <a:latin typeface="Gineso Norm Book" pitchFamily="2" charset="77"/>
              </a:rPr>
              <a:t> </a:t>
            </a:r>
            <a:r>
              <a:rPr lang="en-US" sz="2000" dirty="0" err="1">
                <a:solidFill>
                  <a:srgbClr val="7E2448"/>
                </a:solidFill>
                <a:latin typeface="Gineso Norm Book" pitchFamily="2" charset="77"/>
              </a:rPr>
              <a:t>nulla</a:t>
            </a:r>
            <a:r>
              <a:rPr lang="en-US" sz="2000" dirty="0">
                <a:solidFill>
                  <a:srgbClr val="7E2448"/>
                </a:solidFill>
                <a:latin typeface="Gineso Norm Book" pitchFamily="2" charset="77"/>
              </a:rPr>
              <a:t> </a:t>
            </a:r>
            <a:r>
              <a:rPr lang="en-US" sz="2000" dirty="0" err="1">
                <a:solidFill>
                  <a:srgbClr val="7E2448"/>
                </a:solidFill>
                <a:latin typeface="Gineso Norm Book" pitchFamily="2" charset="77"/>
              </a:rPr>
              <a:t>pariatur</a:t>
            </a:r>
            <a:r>
              <a:rPr lang="en-US" sz="2000" dirty="0">
                <a:solidFill>
                  <a:srgbClr val="7E2448"/>
                </a:solidFill>
                <a:latin typeface="Gineso Norm Book" pitchFamily="2" charset="77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E2759C-196A-7944-905F-D6165FA20DEF}"/>
              </a:ext>
            </a:extLst>
          </p:cNvPr>
          <p:cNvSpPr txBox="1"/>
          <p:nvPr/>
        </p:nvSpPr>
        <p:spPr>
          <a:xfrm>
            <a:off x="11646568" y="36094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4BEC1F-ECDA-864A-81B1-BB3A01B148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365074" y="-13769616"/>
            <a:ext cx="188281" cy="19279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954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FF1E346-A6E8-3F42-8092-F31B7E09D1F8}"/>
              </a:ext>
            </a:extLst>
          </p:cNvPr>
          <p:cNvSpPr txBox="1"/>
          <p:nvPr/>
        </p:nvSpPr>
        <p:spPr>
          <a:xfrm>
            <a:off x="7585115" y="2649724"/>
            <a:ext cx="3702256" cy="959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Gineso Norm Book" pitchFamily="2" charset="77"/>
              </a:rPr>
              <a:t>Lorem ipsum dolor sit </a:t>
            </a:r>
            <a:r>
              <a:rPr lang="en-US" sz="2000" dirty="0" err="1">
                <a:latin typeface="Gineso Norm Book" pitchFamily="2" charset="77"/>
              </a:rPr>
              <a:t>amet</a:t>
            </a:r>
            <a:r>
              <a:rPr lang="en-US" sz="2000" dirty="0">
                <a:latin typeface="Gineso Norm Book" pitchFamily="2" charset="77"/>
              </a:rPr>
              <a:t>, </a:t>
            </a:r>
            <a:r>
              <a:rPr lang="en-US" sz="2000" dirty="0" err="1">
                <a:latin typeface="Gineso Norm Book" pitchFamily="2" charset="77"/>
              </a:rPr>
              <a:t>consectetur</a:t>
            </a:r>
            <a:r>
              <a:rPr lang="en-US" sz="2000" dirty="0">
                <a:latin typeface="Gineso Norm Book" pitchFamily="2" charset="77"/>
              </a:rPr>
              <a:t> </a:t>
            </a:r>
            <a:r>
              <a:rPr lang="en-US" sz="2000" dirty="0" err="1">
                <a:latin typeface="Gineso Norm Book" pitchFamily="2" charset="77"/>
              </a:rPr>
              <a:t>adipiscing</a:t>
            </a:r>
            <a:r>
              <a:rPr lang="en-US" sz="2000" dirty="0">
                <a:latin typeface="Gineso Norm Book" pitchFamily="2" charset="77"/>
              </a:rPr>
              <a:t> </a:t>
            </a:r>
            <a:r>
              <a:rPr lang="en-US" sz="2000" dirty="0" err="1">
                <a:latin typeface="Gineso Norm Book" pitchFamily="2" charset="77"/>
              </a:rPr>
              <a:t>elit</a:t>
            </a:r>
            <a:r>
              <a:rPr lang="en-US" sz="2000" dirty="0">
                <a:latin typeface="Gineso Norm Book" pitchFamily="2" charset="77"/>
              </a:rPr>
              <a:t>, sed do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E2759C-196A-7944-905F-D6165FA20DEF}"/>
              </a:ext>
            </a:extLst>
          </p:cNvPr>
          <p:cNvSpPr txBox="1"/>
          <p:nvPr/>
        </p:nvSpPr>
        <p:spPr>
          <a:xfrm>
            <a:off x="11646568" y="36094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C6F343-4D33-3149-A929-849818492BCB}"/>
              </a:ext>
            </a:extLst>
          </p:cNvPr>
          <p:cNvSpPr/>
          <p:nvPr/>
        </p:nvSpPr>
        <p:spPr>
          <a:xfrm>
            <a:off x="628875" y="649938"/>
            <a:ext cx="5533015" cy="5558123"/>
          </a:xfrm>
          <a:prstGeom prst="rect">
            <a:avLst/>
          </a:prstGeom>
          <a:solidFill>
            <a:srgbClr val="1F1F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F1F1F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531D3C3-2D73-324F-963B-9945641F6C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2737" y="-1064871"/>
            <a:ext cx="301531" cy="722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71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11234-1183-F746-998A-1ADBD6E93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343" y="92325"/>
            <a:ext cx="3831771" cy="1325563"/>
          </a:xfrm>
        </p:spPr>
        <p:txBody>
          <a:bodyPr/>
          <a:lstStyle/>
          <a:p>
            <a:r>
              <a:rPr lang="en-US" b="1" dirty="0">
                <a:latin typeface="Gineso Norm" pitchFamily="2" charset="77"/>
              </a:rPr>
              <a:t>Lorem Ipsum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AC3EA-3B61-8F4F-B573-A2851776F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645" y="1825625"/>
            <a:ext cx="2786743" cy="4351338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cherusGrotesque-Medium" panose="02000505000000020004" pitchFamily="2" charset="77"/>
              </a:rPr>
              <a:t>Lorem ipsum dolor sit </a:t>
            </a:r>
            <a:r>
              <a:rPr lang="en-US" dirty="0" err="1">
                <a:latin typeface="AcherusGrotesque-Medium" panose="02000505000000020004" pitchFamily="2" charset="77"/>
              </a:rPr>
              <a:t>amet</a:t>
            </a:r>
            <a:r>
              <a:rPr lang="en-US" dirty="0">
                <a:latin typeface="AcherusGrotesque-Medium" panose="02000505000000020004" pitchFamily="2" charset="77"/>
              </a:rPr>
              <a:t>, </a:t>
            </a:r>
            <a:r>
              <a:rPr lang="en-US" dirty="0" err="1">
                <a:latin typeface="AcherusGrotesque-Medium" panose="02000505000000020004" pitchFamily="2" charset="77"/>
              </a:rPr>
              <a:t>consectetur</a:t>
            </a:r>
            <a:r>
              <a:rPr lang="en-US" dirty="0">
                <a:latin typeface="AcherusGrotesque-Medium" panose="02000505000000020004" pitchFamily="2" charset="77"/>
              </a:rPr>
              <a:t> </a:t>
            </a:r>
            <a:r>
              <a:rPr lang="en-US" dirty="0" err="1">
                <a:latin typeface="AcherusGrotesque-Medium" panose="02000505000000020004" pitchFamily="2" charset="77"/>
              </a:rPr>
              <a:t>adipiscing</a:t>
            </a:r>
            <a:r>
              <a:rPr lang="en-US" dirty="0">
                <a:latin typeface="AcherusGrotesque-Medium" panose="02000505000000020004" pitchFamily="2" charset="77"/>
              </a:rPr>
              <a:t> </a:t>
            </a:r>
            <a:r>
              <a:rPr lang="en-US" dirty="0" err="1">
                <a:latin typeface="AcherusGrotesque-Medium" panose="02000505000000020004" pitchFamily="2" charset="77"/>
              </a:rPr>
              <a:t>elit</a:t>
            </a:r>
            <a:r>
              <a:rPr lang="en-US" dirty="0">
                <a:latin typeface="AcherusGrotesque-Medium" panose="02000505000000020004" pitchFamily="2" charset="77"/>
              </a:rPr>
              <a:t>, sed do </a:t>
            </a:r>
            <a:r>
              <a:rPr lang="en-US" dirty="0" err="1">
                <a:latin typeface="AcherusGrotesque-Medium" panose="02000505000000020004" pitchFamily="2" charset="77"/>
              </a:rPr>
              <a:t>eiusmod</a:t>
            </a:r>
            <a:r>
              <a:rPr lang="en-US" dirty="0">
                <a:latin typeface="AcherusGrotesque-Medium" panose="02000505000000020004" pitchFamily="2" charset="77"/>
              </a:rPr>
              <a:t> </a:t>
            </a:r>
            <a:r>
              <a:rPr lang="en-US" dirty="0" err="1">
                <a:latin typeface="AcherusGrotesque-Medium" panose="02000505000000020004" pitchFamily="2" charset="77"/>
              </a:rPr>
              <a:t>tempor</a:t>
            </a:r>
            <a:r>
              <a:rPr lang="en-US" dirty="0">
                <a:latin typeface="AcherusGrotesque-Medium" panose="02000505000000020004" pitchFamily="2" charset="77"/>
              </a:rPr>
              <a:t> </a:t>
            </a:r>
            <a:r>
              <a:rPr lang="en-US" dirty="0" err="1">
                <a:latin typeface="AcherusGrotesque-Medium" panose="02000505000000020004" pitchFamily="2" charset="77"/>
              </a:rPr>
              <a:t>incididunt</a:t>
            </a:r>
            <a:r>
              <a:rPr lang="en-US" dirty="0">
                <a:latin typeface="AcherusGrotesque-Medium" panose="02000505000000020004" pitchFamily="2" charset="77"/>
              </a:rPr>
              <a:t> </a:t>
            </a:r>
            <a:r>
              <a:rPr lang="en-US" dirty="0" err="1">
                <a:latin typeface="AcherusGrotesque-Medium" panose="02000505000000020004" pitchFamily="2" charset="77"/>
              </a:rPr>
              <a:t>ut</a:t>
            </a:r>
            <a:r>
              <a:rPr lang="en-US" dirty="0">
                <a:latin typeface="AcherusGrotesque-Medium" panose="02000505000000020004" pitchFamily="2" charset="77"/>
              </a:rPr>
              <a:t> </a:t>
            </a:r>
            <a:r>
              <a:rPr lang="en-US" dirty="0" err="1">
                <a:latin typeface="AcherusGrotesque-Medium" panose="02000505000000020004" pitchFamily="2" charset="77"/>
              </a:rPr>
              <a:t>labore</a:t>
            </a:r>
            <a:r>
              <a:rPr lang="en-US" dirty="0">
                <a:latin typeface="AcherusGrotesque-Medium" panose="02000505000000020004" pitchFamily="2" charset="77"/>
              </a:rPr>
              <a:t> et dolore magna </a:t>
            </a:r>
            <a:r>
              <a:rPr lang="en-US" dirty="0" err="1">
                <a:latin typeface="AcherusGrotesque-Medium" panose="02000505000000020004" pitchFamily="2" charset="77"/>
              </a:rPr>
              <a:t>aliqua</a:t>
            </a:r>
            <a:r>
              <a:rPr lang="en-US" dirty="0">
                <a:latin typeface="AcherusGrotesque-Medium" panose="02000505000000020004" pitchFamily="2" charset="77"/>
              </a:rPr>
              <a:t>.</a:t>
            </a:r>
          </a:p>
          <a:p>
            <a:pPr>
              <a:lnSpc>
                <a:spcPct val="150000"/>
              </a:lnSpc>
            </a:pPr>
            <a:endParaRPr lang="en-US" dirty="0">
              <a:latin typeface="AcherusGrotesque-Medium" panose="02000505000000020004" pitchFamily="2" charset="77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AcherusGrotesque-Medium" panose="02000505000000020004" pitchFamily="2" charset="77"/>
              </a:rPr>
              <a:t> Ut </a:t>
            </a:r>
            <a:r>
              <a:rPr lang="en-US" dirty="0" err="1">
                <a:latin typeface="AcherusGrotesque-Medium" panose="02000505000000020004" pitchFamily="2" charset="77"/>
              </a:rPr>
              <a:t>enim</a:t>
            </a:r>
            <a:r>
              <a:rPr lang="en-US" dirty="0">
                <a:latin typeface="AcherusGrotesque-Medium" panose="02000505000000020004" pitchFamily="2" charset="77"/>
              </a:rPr>
              <a:t> ad minim </a:t>
            </a:r>
            <a:r>
              <a:rPr lang="en-US" dirty="0" err="1">
                <a:latin typeface="AcherusGrotesque-Medium" panose="02000505000000020004" pitchFamily="2" charset="77"/>
              </a:rPr>
              <a:t>veniam</a:t>
            </a:r>
            <a:r>
              <a:rPr lang="en-US" dirty="0">
                <a:latin typeface="AcherusGrotesque-Medium" panose="02000505000000020004" pitchFamily="2" charset="77"/>
              </a:rPr>
              <a:t>, </a:t>
            </a:r>
            <a:r>
              <a:rPr lang="en-US" dirty="0" err="1">
                <a:latin typeface="AcherusGrotesque-Medium" panose="02000505000000020004" pitchFamily="2" charset="77"/>
              </a:rPr>
              <a:t>quis</a:t>
            </a:r>
            <a:r>
              <a:rPr lang="en-US" dirty="0">
                <a:latin typeface="AcherusGrotesque-Medium" panose="02000505000000020004" pitchFamily="2" charset="77"/>
              </a:rPr>
              <a:t> </a:t>
            </a:r>
            <a:r>
              <a:rPr lang="en-US" dirty="0" err="1">
                <a:latin typeface="AcherusGrotesque-Medium" panose="02000505000000020004" pitchFamily="2" charset="77"/>
              </a:rPr>
              <a:t>nostrud</a:t>
            </a:r>
            <a:r>
              <a:rPr lang="en-US" dirty="0">
                <a:latin typeface="AcherusGrotesque-Medium" panose="02000505000000020004" pitchFamily="2" charset="77"/>
              </a:rPr>
              <a:t> exercitation </a:t>
            </a:r>
            <a:r>
              <a:rPr lang="en-US" dirty="0" err="1">
                <a:latin typeface="AcherusGrotesque-Medium" panose="02000505000000020004" pitchFamily="2" charset="77"/>
              </a:rPr>
              <a:t>ullamco</a:t>
            </a:r>
            <a:r>
              <a:rPr lang="en-US" dirty="0">
                <a:latin typeface="AcherusGrotesque-Medium" panose="02000505000000020004" pitchFamily="2" charset="77"/>
              </a:rPr>
              <a:t> </a:t>
            </a:r>
            <a:r>
              <a:rPr lang="en-US" dirty="0" err="1">
                <a:latin typeface="AcherusGrotesque-Medium" panose="02000505000000020004" pitchFamily="2" charset="77"/>
              </a:rPr>
              <a:t>laboris</a:t>
            </a:r>
            <a:r>
              <a:rPr lang="en-US" dirty="0">
                <a:latin typeface="AcherusGrotesque-Medium" panose="02000505000000020004" pitchFamily="2" charset="77"/>
              </a:rPr>
              <a:t> nisi </a:t>
            </a:r>
            <a:r>
              <a:rPr lang="en-US" dirty="0" err="1">
                <a:latin typeface="AcherusGrotesque-Medium" panose="02000505000000020004" pitchFamily="2" charset="77"/>
              </a:rPr>
              <a:t>ut</a:t>
            </a:r>
            <a:r>
              <a:rPr lang="en-US" dirty="0">
                <a:latin typeface="AcherusGrotesque-Medium" panose="02000505000000020004" pitchFamily="2" charset="77"/>
              </a:rPr>
              <a:t> </a:t>
            </a:r>
            <a:r>
              <a:rPr lang="en-US" dirty="0" err="1">
                <a:latin typeface="AcherusGrotesque-Medium" panose="02000505000000020004" pitchFamily="2" charset="77"/>
              </a:rPr>
              <a:t>aliquip</a:t>
            </a:r>
            <a:r>
              <a:rPr lang="en-US" dirty="0">
                <a:latin typeface="AcherusGrotesque-Medium" panose="02000505000000020004" pitchFamily="2" charset="77"/>
              </a:rPr>
              <a:t> ex </a:t>
            </a:r>
            <a:r>
              <a:rPr lang="en-US" dirty="0" err="1">
                <a:latin typeface="AcherusGrotesque-Medium" panose="02000505000000020004" pitchFamily="2" charset="77"/>
              </a:rPr>
              <a:t>ea</a:t>
            </a:r>
            <a:r>
              <a:rPr lang="en-US" dirty="0">
                <a:latin typeface="AcherusGrotesque-Medium" panose="02000505000000020004" pitchFamily="2" charset="77"/>
              </a:rPr>
              <a:t> </a:t>
            </a:r>
            <a:r>
              <a:rPr lang="en-US" dirty="0" err="1">
                <a:latin typeface="AcherusGrotesque-Medium" panose="02000505000000020004" pitchFamily="2" charset="77"/>
              </a:rPr>
              <a:t>commodo</a:t>
            </a:r>
            <a:r>
              <a:rPr lang="en-US" dirty="0">
                <a:latin typeface="AcherusGrotesque-Medium" panose="02000505000000020004" pitchFamily="2" charset="77"/>
              </a:rPr>
              <a:t> </a:t>
            </a:r>
            <a:r>
              <a:rPr lang="en-US" dirty="0" err="1">
                <a:latin typeface="AcherusGrotesque-Medium" panose="02000505000000020004" pitchFamily="2" charset="77"/>
              </a:rPr>
              <a:t>consequat</a:t>
            </a:r>
            <a:r>
              <a:rPr lang="en-US" dirty="0">
                <a:latin typeface="AcherusGrotesque-Medium" panose="02000505000000020004" pitchFamily="2" charset="77"/>
              </a:rPr>
              <a:t>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8E17E0-0158-7342-94A0-1BD8AF81CE86}"/>
              </a:ext>
            </a:extLst>
          </p:cNvPr>
          <p:cNvSpPr/>
          <p:nvPr/>
        </p:nvSpPr>
        <p:spPr>
          <a:xfrm>
            <a:off x="4772526" y="3624976"/>
            <a:ext cx="2646947" cy="2939798"/>
          </a:xfrm>
          <a:prstGeom prst="rect">
            <a:avLst/>
          </a:prstGeom>
          <a:solidFill>
            <a:srgbClr val="1F1F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F1F1F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74AD72-762C-F64B-AFAC-147DC9CCF7A9}"/>
              </a:ext>
            </a:extLst>
          </p:cNvPr>
          <p:cNvSpPr/>
          <p:nvPr/>
        </p:nvSpPr>
        <p:spPr>
          <a:xfrm>
            <a:off x="4772526" y="355726"/>
            <a:ext cx="2646947" cy="2939798"/>
          </a:xfrm>
          <a:prstGeom prst="rect">
            <a:avLst/>
          </a:prstGeom>
          <a:solidFill>
            <a:srgbClr val="1F1F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F1F1F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4BD4538-7C8E-5B45-A335-FC9D8E36A052}"/>
              </a:ext>
            </a:extLst>
          </p:cNvPr>
          <p:cNvSpPr txBox="1">
            <a:spLocks/>
          </p:cNvSpPr>
          <p:nvPr/>
        </p:nvSpPr>
        <p:spPr>
          <a:xfrm>
            <a:off x="7827687" y="849086"/>
            <a:ext cx="4015970" cy="5442856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dirty="0">
                <a:latin typeface="AcherusGrotesque-Medium" panose="02000505000000020004" pitchFamily="2" charset="77"/>
              </a:rPr>
              <a:t>Lorem ipsum dolor sit </a:t>
            </a:r>
            <a:r>
              <a:rPr lang="en-US" dirty="0" err="1">
                <a:latin typeface="AcherusGrotesque-Medium" panose="02000505000000020004" pitchFamily="2" charset="77"/>
              </a:rPr>
              <a:t>amet</a:t>
            </a:r>
            <a:r>
              <a:rPr lang="en-US" dirty="0">
                <a:latin typeface="AcherusGrotesque-Medium" panose="02000505000000020004" pitchFamily="2" charset="77"/>
              </a:rPr>
              <a:t>, </a:t>
            </a:r>
            <a:r>
              <a:rPr lang="en-US" dirty="0" err="1">
                <a:latin typeface="AcherusGrotesque-Medium" panose="02000505000000020004" pitchFamily="2" charset="77"/>
              </a:rPr>
              <a:t>consectetur</a:t>
            </a:r>
            <a:r>
              <a:rPr lang="en-US" dirty="0">
                <a:latin typeface="AcherusGrotesque-Medium" panose="02000505000000020004" pitchFamily="2" charset="77"/>
              </a:rPr>
              <a:t> </a:t>
            </a:r>
            <a:r>
              <a:rPr lang="en-US" dirty="0" err="1">
                <a:latin typeface="AcherusGrotesque-Medium" panose="02000505000000020004" pitchFamily="2" charset="77"/>
              </a:rPr>
              <a:t>adipiscing</a:t>
            </a:r>
            <a:r>
              <a:rPr lang="en-US" dirty="0">
                <a:latin typeface="AcherusGrotesque-Medium" panose="02000505000000020004" pitchFamily="2" charset="77"/>
              </a:rPr>
              <a:t> </a:t>
            </a:r>
            <a:r>
              <a:rPr lang="en-US" dirty="0" err="1">
                <a:latin typeface="AcherusGrotesque-Medium" panose="02000505000000020004" pitchFamily="2" charset="77"/>
              </a:rPr>
              <a:t>elit</a:t>
            </a:r>
            <a:r>
              <a:rPr lang="en-US" dirty="0">
                <a:latin typeface="AcherusGrotesque-Medium" panose="02000505000000020004" pitchFamily="2" charset="77"/>
              </a:rPr>
              <a:t>, sed do </a:t>
            </a:r>
            <a:r>
              <a:rPr lang="en-US" dirty="0" err="1">
                <a:latin typeface="AcherusGrotesque-Medium" panose="02000505000000020004" pitchFamily="2" charset="77"/>
              </a:rPr>
              <a:t>eiusmod</a:t>
            </a:r>
            <a:r>
              <a:rPr lang="en-US" dirty="0">
                <a:latin typeface="AcherusGrotesque-Medium" panose="02000505000000020004" pitchFamily="2" charset="77"/>
              </a:rPr>
              <a:t> </a:t>
            </a:r>
            <a:r>
              <a:rPr lang="en-US" dirty="0" err="1">
                <a:latin typeface="AcherusGrotesque-Medium" panose="02000505000000020004" pitchFamily="2" charset="77"/>
              </a:rPr>
              <a:t>tempor</a:t>
            </a:r>
            <a:r>
              <a:rPr lang="en-US" dirty="0">
                <a:latin typeface="AcherusGrotesque-Medium" panose="02000505000000020004" pitchFamily="2" charset="77"/>
              </a:rPr>
              <a:t> </a:t>
            </a:r>
            <a:r>
              <a:rPr lang="en-US" dirty="0" err="1">
                <a:latin typeface="AcherusGrotesque-Medium" panose="02000505000000020004" pitchFamily="2" charset="77"/>
              </a:rPr>
              <a:t>incididunt</a:t>
            </a:r>
            <a:r>
              <a:rPr lang="en-US" dirty="0">
                <a:latin typeface="AcherusGrotesque-Medium" panose="02000505000000020004" pitchFamily="2" charset="77"/>
              </a:rPr>
              <a:t> </a:t>
            </a:r>
            <a:r>
              <a:rPr lang="en-US" dirty="0" err="1">
                <a:latin typeface="AcherusGrotesque-Medium" panose="02000505000000020004" pitchFamily="2" charset="77"/>
              </a:rPr>
              <a:t>ut</a:t>
            </a:r>
            <a:r>
              <a:rPr lang="en-US" dirty="0">
                <a:latin typeface="AcherusGrotesque-Medium" panose="02000505000000020004" pitchFamily="2" charset="77"/>
              </a:rPr>
              <a:t> </a:t>
            </a:r>
            <a:r>
              <a:rPr lang="en-US" dirty="0" err="1">
                <a:latin typeface="AcherusGrotesque-Medium" panose="02000505000000020004" pitchFamily="2" charset="77"/>
              </a:rPr>
              <a:t>labore</a:t>
            </a:r>
            <a:r>
              <a:rPr lang="en-US" dirty="0">
                <a:latin typeface="AcherusGrotesque-Medium" panose="02000505000000020004" pitchFamily="2" charset="77"/>
              </a:rPr>
              <a:t> et dolore magna </a:t>
            </a:r>
            <a:r>
              <a:rPr lang="en-US" dirty="0" err="1">
                <a:latin typeface="AcherusGrotesque-Medium" panose="02000505000000020004" pitchFamily="2" charset="77"/>
              </a:rPr>
              <a:t>aliqua</a:t>
            </a:r>
            <a:r>
              <a:rPr lang="en-US" dirty="0">
                <a:latin typeface="AcherusGrotesque-Medium" panose="02000505000000020004" pitchFamily="2" charset="77"/>
              </a:rPr>
              <a:t>.</a:t>
            </a:r>
          </a:p>
          <a:p>
            <a:pPr>
              <a:lnSpc>
                <a:spcPct val="150000"/>
              </a:lnSpc>
            </a:pPr>
            <a:endParaRPr lang="en-US" dirty="0">
              <a:latin typeface="AcherusGrotesque-Medium" panose="02000505000000020004" pitchFamily="2" charset="77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AcherusGrotesque-Medium" panose="02000505000000020004" pitchFamily="2" charset="77"/>
              </a:rPr>
              <a:t> Ut </a:t>
            </a:r>
            <a:r>
              <a:rPr lang="en-US" dirty="0" err="1">
                <a:latin typeface="AcherusGrotesque-Medium" panose="02000505000000020004" pitchFamily="2" charset="77"/>
              </a:rPr>
              <a:t>enim</a:t>
            </a:r>
            <a:r>
              <a:rPr lang="en-US" dirty="0">
                <a:latin typeface="AcherusGrotesque-Medium" panose="02000505000000020004" pitchFamily="2" charset="77"/>
              </a:rPr>
              <a:t> ad minim </a:t>
            </a:r>
            <a:r>
              <a:rPr lang="en-US" dirty="0" err="1">
                <a:latin typeface="AcherusGrotesque-Medium" panose="02000505000000020004" pitchFamily="2" charset="77"/>
              </a:rPr>
              <a:t>veniam</a:t>
            </a:r>
            <a:r>
              <a:rPr lang="en-US" dirty="0">
                <a:latin typeface="AcherusGrotesque-Medium" panose="02000505000000020004" pitchFamily="2" charset="77"/>
              </a:rPr>
              <a:t>, </a:t>
            </a:r>
            <a:r>
              <a:rPr lang="en-US" dirty="0" err="1">
                <a:latin typeface="AcherusGrotesque-Medium" panose="02000505000000020004" pitchFamily="2" charset="77"/>
              </a:rPr>
              <a:t>quis</a:t>
            </a:r>
            <a:r>
              <a:rPr lang="en-US" dirty="0">
                <a:latin typeface="AcherusGrotesque-Medium" panose="02000505000000020004" pitchFamily="2" charset="77"/>
              </a:rPr>
              <a:t> </a:t>
            </a:r>
            <a:r>
              <a:rPr lang="en-US" dirty="0" err="1">
                <a:latin typeface="AcherusGrotesque-Medium" panose="02000505000000020004" pitchFamily="2" charset="77"/>
              </a:rPr>
              <a:t>nostrud</a:t>
            </a:r>
            <a:r>
              <a:rPr lang="en-US" dirty="0">
                <a:latin typeface="AcherusGrotesque-Medium" panose="02000505000000020004" pitchFamily="2" charset="77"/>
              </a:rPr>
              <a:t> exercitation </a:t>
            </a:r>
            <a:r>
              <a:rPr lang="en-US" dirty="0" err="1">
                <a:latin typeface="AcherusGrotesque-Medium" panose="02000505000000020004" pitchFamily="2" charset="77"/>
              </a:rPr>
              <a:t>ullamco</a:t>
            </a:r>
            <a:r>
              <a:rPr lang="en-US" dirty="0">
                <a:latin typeface="AcherusGrotesque-Medium" panose="02000505000000020004" pitchFamily="2" charset="77"/>
              </a:rPr>
              <a:t> </a:t>
            </a:r>
            <a:r>
              <a:rPr lang="en-US" dirty="0" err="1">
                <a:latin typeface="AcherusGrotesque-Medium" panose="02000505000000020004" pitchFamily="2" charset="77"/>
              </a:rPr>
              <a:t>laboris</a:t>
            </a:r>
            <a:r>
              <a:rPr lang="en-US" dirty="0">
                <a:latin typeface="AcherusGrotesque-Medium" panose="02000505000000020004" pitchFamily="2" charset="77"/>
              </a:rPr>
              <a:t> nisi </a:t>
            </a:r>
            <a:r>
              <a:rPr lang="en-US" dirty="0" err="1">
                <a:latin typeface="AcherusGrotesque-Medium" panose="02000505000000020004" pitchFamily="2" charset="77"/>
              </a:rPr>
              <a:t>ut</a:t>
            </a:r>
            <a:r>
              <a:rPr lang="en-US" dirty="0">
                <a:latin typeface="AcherusGrotesque-Medium" panose="02000505000000020004" pitchFamily="2" charset="77"/>
              </a:rPr>
              <a:t> </a:t>
            </a:r>
            <a:r>
              <a:rPr lang="en-US" dirty="0" err="1">
                <a:latin typeface="AcherusGrotesque-Medium" panose="02000505000000020004" pitchFamily="2" charset="77"/>
              </a:rPr>
              <a:t>aliquip</a:t>
            </a:r>
            <a:r>
              <a:rPr lang="en-US" dirty="0">
                <a:latin typeface="AcherusGrotesque-Medium" panose="02000505000000020004" pitchFamily="2" charset="77"/>
              </a:rPr>
              <a:t> ex </a:t>
            </a:r>
            <a:r>
              <a:rPr lang="en-US" dirty="0" err="1">
                <a:latin typeface="AcherusGrotesque-Medium" panose="02000505000000020004" pitchFamily="2" charset="77"/>
              </a:rPr>
              <a:t>ea</a:t>
            </a:r>
            <a:r>
              <a:rPr lang="en-US" dirty="0">
                <a:latin typeface="AcherusGrotesque-Medium" panose="02000505000000020004" pitchFamily="2" charset="77"/>
              </a:rPr>
              <a:t> </a:t>
            </a:r>
            <a:r>
              <a:rPr lang="en-US" dirty="0" err="1">
                <a:latin typeface="AcherusGrotesque-Medium" panose="02000505000000020004" pitchFamily="2" charset="77"/>
              </a:rPr>
              <a:t>commodo</a:t>
            </a:r>
            <a:r>
              <a:rPr lang="en-US" dirty="0">
                <a:latin typeface="AcherusGrotesque-Medium" panose="02000505000000020004" pitchFamily="2" charset="77"/>
              </a:rPr>
              <a:t> </a:t>
            </a:r>
            <a:r>
              <a:rPr lang="en-US" dirty="0" err="1">
                <a:latin typeface="AcherusGrotesque-Medium" panose="02000505000000020004" pitchFamily="2" charset="77"/>
              </a:rPr>
              <a:t>consequat</a:t>
            </a:r>
            <a:r>
              <a:rPr lang="en-US" dirty="0">
                <a:latin typeface="AcherusGrotesque-Medium" panose="02000505000000020004" pitchFamily="2" charset="77"/>
              </a:rPr>
              <a:t>.</a:t>
            </a:r>
          </a:p>
          <a:p>
            <a:pPr>
              <a:lnSpc>
                <a:spcPct val="150000"/>
              </a:lnSpc>
            </a:pPr>
            <a:endParaRPr lang="en-US" dirty="0">
              <a:latin typeface="AcherusGrotesque-Medium" panose="02000505000000020004" pitchFamily="2" charset="77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AcherusGrotesque-Medium" panose="02000505000000020004" pitchFamily="2" charset="77"/>
              </a:rPr>
              <a:t> Ut </a:t>
            </a:r>
            <a:r>
              <a:rPr lang="en-US" dirty="0" err="1">
                <a:latin typeface="AcherusGrotesque-Medium" panose="02000505000000020004" pitchFamily="2" charset="77"/>
              </a:rPr>
              <a:t>enim</a:t>
            </a:r>
            <a:r>
              <a:rPr lang="en-US" dirty="0">
                <a:latin typeface="AcherusGrotesque-Medium" panose="02000505000000020004" pitchFamily="2" charset="77"/>
              </a:rPr>
              <a:t> ad minim </a:t>
            </a:r>
            <a:r>
              <a:rPr lang="en-US" dirty="0" err="1">
                <a:latin typeface="AcherusGrotesque-Medium" panose="02000505000000020004" pitchFamily="2" charset="77"/>
              </a:rPr>
              <a:t>veniam</a:t>
            </a:r>
            <a:r>
              <a:rPr lang="en-US" dirty="0">
                <a:latin typeface="AcherusGrotesque-Medium" panose="02000505000000020004" pitchFamily="2" charset="77"/>
              </a:rPr>
              <a:t>, </a:t>
            </a:r>
            <a:r>
              <a:rPr lang="en-US" dirty="0" err="1">
                <a:latin typeface="AcherusGrotesque-Medium" panose="02000505000000020004" pitchFamily="2" charset="77"/>
              </a:rPr>
              <a:t>quis</a:t>
            </a:r>
            <a:r>
              <a:rPr lang="en-US" dirty="0">
                <a:latin typeface="AcherusGrotesque-Medium" panose="02000505000000020004" pitchFamily="2" charset="77"/>
              </a:rPr>
              <a:t> </a:t>
            </a:r>
            <a:r>
              <a:rPr lang="en-US" dirty="0" err="1">
                <a:latin typeface="AcherusGrotesque-Medium" panose="02000505000000020004" pitchFamily="2" charset="77"/>
              </a:rPr>
              <a:t>nostrud</a:t>
            </a:r>
            <a:r>
              <a:rPr lang="en-US" dirty="0">
                <a:latin typeface="AcherusGrotesque-Medium" panose="02000505000000020004" pitchFamily="2" charset="77"/>
              </a:rPr>
              <a:t> exercitation </a:t>
            </a:r>
            <a:r>
              <a:rPr lang="en-US" dirty="0" err="1">
                <a:latin typeface="AcherusGrotesque-Medium" panose="02000505000000020004" pitchFamily="2" charset="77"/>
              </a:rPr>
              <a:t>ullamco</a:t>
            </a:r>
            <a:r>
              <a:rPr lang="en-US" dirty="0">
                <a:latin typeface="AcherusGrotesque-Medium" panose="02000505000000020004" pitchFamily="2" charset="77"/>
              </a:rPr>
              <a:t> </a:t>
            </a:r>
            <a:r>
              <a:rPr lang="en-US" dirty="0" err="1">
                <a:latin typeface="AcherusGrotesque-Medium" panose="02000505000000020004" pitchFamily="2" charset="77"/>
              </a:rPr>
              <a:t>laboris</a:t>
            </a:r>
            <a:r>
              <a:rPr lang="en-US" dirty="0">
                <a:latin typeface="AcherusGrotesque-Medium" panose="02000505000000020004" pitchFamily="2" charset="77"/>
              </a:rPr>
              <a:t> nisi </a:t>
            </a:r>
            <a:r>
              <a:rPr lang="en-US" dirty="0" err="1">
                <a:latin typeface="AcherusGrotesque-Medium" panose="02000505000000020004" pitchFamily="2" charset="77"/>
              </a:rPr>
              <a:t>ut</a:t>
            </a:r>
            <a:r>
              <a:rPr lang="en-US" dirty="0">
                <a:latin typeface="AcherusGrotesque-Medium" panose="02000505000000020004" pitchFamily="2" charset="77"/>
              </a:rPr>
              <a:t> </a:t>
            </a:r>
            <a:r>
              <a:rPr lang="en-US" dirty="0" err="1">
                <a:latin typeface="AcherusGrotesque-Medium" panose="02000505000000020004" pitchFamily="2" charset="77"/>
              </a:rPr>
              <a:t>aliquip</a:t>
            </a:r>
            <a:r>
              <a:rPr lang="en-US" dirty="0">
                <a:latin typeface="AcherusGrotesque-Medium" panose="02000505000000020004" pitchFamily="2" charset="77"/>
              </a:rPr>
              <a:t> ex </a:t>
            </a:r>
            <a:r>
              <a:rPr lang="en-US" dirty="0" err="1">
                <a:latin typeface="AcherusGrotesque-Medium" panose="02000505000000020004" pitchFamily="2" charset="77"/>
              </a:rPr>
              <a:t>ea</a:t>
            </a:r>
            <a:r>
              <a:rPr lang="en-US" dirty="0">
                <a:latin typeface="AcherusGrotesque-Medium" panose="02000505000000020004" pitchFamily="2" charset="77"/>
              </a:rPr>
              <a:t> </a:t>
            </a:r>
            <a:r>
              <a:rPr lang="en-US" dirty="0" err="1">
                <a:latin typeface="AcherusGrotesque-Medium" panose="02000505000000020004" pitchFamily="2" charset="77"/>
              </a:rPr>
              <a:t>commodo</a:t>
            </a:r>
            <a:r>
              <a:rPr lang="en-US" dirty="0">
                <a:latin typeface="AcherusGrotesque-Medium" panose="02000505000000020004" pitchFamily="2" charset="77"/>
              </a:rPr>
              <a:t> </a:t>
            </a:r>
            <a:r>
              <a:rPr lang="en-US" dirty="0" err="1">
                <a:latin typeface="AcherusGrotesque-Medium" panose="02000505000000020004" pitchFamily="2" charset="77"/>
              </a:rPr>
              <a:t>consequat</a:t>
            </a:r>
            <a:endParaRPr lang="en-US" dirty="0">
              <a:latin typeface="AcherusGrotesque-Medium" panose="02000505000000020004" pitchFamily="2" charset="77"/>
            </a:endParaRPr>
          </a:p>
          <a:p>
            <a:pPr>
              <a:lnSpc>
                <a:spcPct val="150000"/>
              </a:lnSpc>
            </a:pPr>
            <a:endParaRPr lang="en-US" dirty="0">
              <a:latin typeface="AcherusGrotesque-Medium" panose="02000505000000020004" pitchFamily="2" charset="77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E5275AF-0876-8545-81A5-80F7F8CE4B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206" y="-1049629"/>
            <a:ext cx="301531" cy="722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074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11234-1183-F746-998A-1ADBD6E93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898" y="92325"/>
            <a:ext cx="3831771" cy="1325563"/>
          </a:xfrm>
        </p:spPr>
        <p:txBody>
          <a:bodyPr/>
          <a:lstStyle/>
          <a:p>
            <a:r>
              <a:rPr lang="en-US" b="1" dirty="0">
                <a:latin typeface="Gineso Norm" pitchFamily="2" charset="77"/>
              </a:rPr>
              <a:t>Lorem Ipsum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AC3EA-3B61-8F4F-B573-A2851776F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594469" cy="4351338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cherusGrotesque-Medium" panose="02000505000000020004" pitchFamily="2" charset="77"/>
              </a:rPr>
              <a:t>Lorem ipsum dolor sit </a:t>
            </a:r>
            <a:r>
              <a:rPr lang="en-US" dirty="0" err="1">
                <a:latin typeface="AcherusGrotesque-Medium" panose="02000505000000020004" pitchFamily="2" charset="77"/>
              </a:rPr>
              <a:t>amet</a:t>
            </a:r>
            <a:r>
              <a:rPr lang="en-US" dirty="0">
                <a:latin typeface="AcherusGrotesque-Medium" panose="02000505000000020004" pitchFamily="2" charset="77"/>
              </a:rPr>
              <a:t>, </a:t>
            </a:r>
            <a:r>
              <a:rPr lang="en-US" dirty="0" err="1">
                <a:latin typeface="AcherusGrotesque-Medium" panose="02000505000000020004" pitchFamily="2" charset="77"/>
              </a:rPr>
              <a:t>consectetur</a:t>
            </a:r>
            <a:r>
              <a:rPr lang="en-US" dirty="0">
                <a:latin typeface="AcherusGrotesque-Medium" panose="02000505000000020004" pitchFamily="2" charset="77"/>
              </a:rPr>
              <a:t> </a:t>
            </a:r>
            <a:r>
              <a:rPr lang="en-US" dirty="0" err="1">
                <a:latin typeface="AcherusGrotesque-Medium" panose="02000505000000020004" pitchFamily="2" charset="77"/>
              </a:rPr>
              <a:t>adipiscing</a:t>
            </a:r>
            <a:r>
              <a:rPr lang="en-US" dirty="0">
                <a:latin typeface="AcherusGrotesque-Medium" panose="02000505000000020004" pitchFamily="2" charset="77"/>
              </a:rPr>
              <a:t> </a:t>
            </a:r>
            <a:r>
              <a:rPr lang="en-US" dirty="0" err="1">
                <a:latin typeface="AcherusGrotesque-Medium" panose="02000505000000020004" pitchFamily="2" charset="77"/>
              </a:rPr>
              <a:t>elit</a:t>
            </a:r>
            <a:r>
              <a:rPr lang="en-US" dirty="0">
                <a:latin typeface="AcherusGrotesque-Medium" panose="02000505000000020004" pitchFamily="2" charset="77"/>
              </a:rPr>
              <a:t>, sed do </a:t>
            </a:r>
            <a:r>
              <a:rPr lang="en-US" dirty="0" err="1">
                <a:latin typeface="AcherusGrotesque-Medium" panose="02000505000000020004" pitchFamily="2" charset="77"/>
              </a:rPr>
              <a:t>eiusmod</a:t>
            </a:r>
            <a:r>
              <a:rPr lang="en-US" dirty="0">
                <a:latin typeface="AcherusGrotesque-Medium" panose="02000505000000020004" pitchFamily="2" charset="77"/>
              </a:rPr>
              <a:t> </a:t>
            </a:r>
            <a:r>
              <a:rPr lang="en-US" dirty="0" err="1">
                <a:latin typeface="AcherusGrotesque-Medium" panose="02000505000000020004" pitchFamily="2" charset="77"/>
              </a:rPr>
              <a:t>tempor</a:t>
            </a:r>
            <a:r>
              <a:rPr lang="en-US" dirty="0">
                <a:latin typeface="AcherusGrotesque-Medium" panose="02000505000000020004" pitchFamily="2" charset="77"/>
              </a:rPr>
              <a:t> </a:t>
            </a:r>
            <a:r>
              <a:rPr lang="en-US" dirty="0" err="1">
                <a:latin typeface="AcherusGrotesque-Medium" panose="02000505000000020004" pitchFamily="2" charset="77"/>
              </a:rPr>
              <a:t>incididunt</a:t>
            </a:r>
            <a:r>
              <a:rPr lang="en-US" dirty="0">
                <a:latin typeface="AcherusGrotesque-Medium" panose="02000505000000020004" pitchFamily="2" charset="77"/>
              </a:rPr>
              <a:t> </a:t>
            </a:r>
            <a:r>
              <a:rPr lang="en-US" dirty="0" err="1">
                <a:latin typeface="AcherusGrotesque-Medium" panose="02000505000000020004" pitchFamily="2" charset="77"/>
              </a:rPr>
              <a:t>ut</a:t>
            </a:r>
            <a:r>
              <a:rPr lang="en-US" dirty="0">
                <a:latin typeface="AcherusGrotesque-Medium" panose="02000505000000020004" pitchFamily="2" charset="77"/>
              </a:rPr>
              <a:t> </a:t>
            </a:r>
            <a:r>
              <a:rPr lang="en-US" dirty="0" err="1">
                <a:latin typeface="AcherusGrotesque-Medium" panose="02000505000000020004" pitchFamily="2" charset="77"/>
              </a:rPr>
              <a:t>labore</a:t>
            </a:r>
            <a:r>
              <a:rPr lang="en-US" dirty="0">
                <a:latin typeface="AcherusGrotesque-Medium" panose="02000505000000020004" pitchFamily="2" charset="77"/>
              </a:rPr>
              <a:t> et dolore magna </a:t>
            </a:r>
            <a:r>
              <a:rPr lang="en-US" dirty="0" err="1">
                <a:latin typeface="AcherusGrotesque-Medium" panose="02000505000000020004" pitchFamily="2" charset="77"/>
              </a:rPr>
              <a:t>aliqua</a:t>
            </a:r>
            <a:r>
              <a:rPr lang="en-US" dirty="0">
                <a:latin typeface="AcherusGrotesque-Medium" panose="02000505000000020004" pitchFamily="2" charset="77"/>
              </a:rPr>
              <a:t>.</a:t>
            </a:r>
          </a:p>
          <a:p>
            <a:pPr>
              <a:lnSpc>
                <a:spcPct val="150000"/>
              </a:lnSpc>
            </a:pPr>
            <a:endParaRPr lang="en-US" dirty="0">
              <a:latin typeface="AcherusGrotesque-Medium" panose="02000505000000020004" pitchFamily="2" charset="77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AcherusGrotesque-Medium" panose="02000505000000020004" pitchFamily="2" charset="77"/>
              </a:rPr>
              <a:t> Ut </a:t>
            </a:r>
            <a:r>
              <a:rPr lang="en-US" dirty="0" err="1">
                <a:latin typeface="AcherusGrotesque-Medium" panose="02000505000000020004" pitchFamily="2" charset="77"/>
              </a:rPr>
              <a:t>enim</a:t>
            </a:r>
            <a:r>
              <a:rPr lang="en-US" dirty="0">
                <a:latin typeface="AcherusGrotesque-Medium" panose="02000505000000020004" pitchFamily="2" charset="77"/>
              </a:rPr>
              <a:t> ad minim </a:t>
            </a:r>
            <a:r>
              <a:rPr lang="en-US" dirty="0" err="1">
                <a:latin typeface="AcherusGrotesque-Medium" panose="02000505000000020004" pitchFamily="2" charset="77"/>
              </a:rPr>
              <a:t>veniam</a:t>
            </a:r>
            <a:r>
              <a:rPr lang="en-US" dirty="0">
                <a:latin typeface="AcherusGrotesque-Medium" panose="02000505000000020004" pitchFamily="2" charset="77"/>
              </a:rPr>
              <a:t>, </a:t>
            </a:r>
            <a:r>
              <a:rPr lang="en-US" dirty="0" err="1">
                <a:latin typeface="AcherusGrotesque-Medium" panose="02000505000000020004" pitchFamily="2" charset="77"/>
              </a:rPr>
              <a:t>quis</a:t>
            </a:r>
            <a:r>
              <a:rPr lang="en-US" dirty="0">
                <a:latin typeface="AcherusGrotesque-Medium" panose="02000505000000020004" pitchFamily="2" charset="77"/>
              </a:rPr>
              <a:t> </a:t>
            </a:r>
            <a:r>
              <a:rPr lang="en-US" dirty="0" err="1">
                <a:latin typeface="AcherusGrotesque-Medium" panose="02000505000000020004" pitchFamily="2" charset="77"/>
              </a:rPr>
              <a:t>nostrud</a:t>
            </a:r>
            <a:r>
              <a:rPr lang="en-US" dirty="0">
                <a:latin typeface="AcherusGrotesque-Medium" panose="02000505000000020004" pitchFamily="2" charset="77"/>
              </a:rPr>
              <a:t> exercitation </a:t>
            </a:r>
            <a:r>
              <a:rPr lang="en-US" dirty="0" err="1">
                <a:latin typeface="AcherusGrotesque-Medium" panose="02000505000000020004" pitchFamily="2" charset="77"/>
              </a:rPr>
              <a:t>ullamco</a:t>
            </a:r>
            <a:r>
              <a:rPr lang="en-US" dirty="0">
                <a:latin typeface="AcherusGrotesque-Medium" panose="02000505000000020004" pitchFamily="2" charset="77"/>
              </a:rPr>
              <a:t> </a:t>
            </a:r>
            <a:r>
              <a:rPr lang="en-US" dirty="0" err="1">
                <a:latin typeface="AcherusGrotesque-Medium" panose="02000505000000020004" pitchFamily="2" charset="77"/>
              </a:rPr>
              <a:t>laboris</a:t>
            </a:r>
            <a:r>
              <a:rPr lang="en-US" dirty="0">
                <a:latin typeface="AcherusGrotesque-Medium" panose="02000505000000020004" pitchFamily="2" charset="77"/>
              </a:rPr>
              <a:t> nisi </a:t>
            </a:r>
            <a:r>
              <a:rPr lang="en-US" dirty="0" err="1">
                <a:latin typeface="AcherusGrotesque-Medium" panose="02000505000000020004" pitchFamily="2" charset="77"/>
              </a:rPr>
              <a:t>ut</a:t>
            </a:r>
            <a:r>
              <a:rPr lang="en-US" dirty="0">
                <a:latin typeface="AcherusGrotesque-Medium" panose="02000505000000020004" pitchFamily="2" charset="77"/>
              </a:rPr>
              <a:t> </a:t>
            </a:r>
            <a:r>
              <a:rPr lang="en-US" dirty="0" err="1">
                <a:latin typeface="AcherusGrotesque-Medium" panose="02000505000000020004" pitchFamily="2" charset="77"/>
              </a:rPr>
              <a:t>aliquip</a:t>
            </a:r>
            <a:r>
              <a:rPr lang="en-US" dirty="0">
                <a:latin typeface="AcherusGrotesque-Medium" panose="02000505000000020004" pitchFamily="2" charset="77"/>
              </a:rPr>
              <a:t> ex </a:t>
            </a:r>
            <a:r>
              <a:rPr lang="en-US" dirty="0" err="1">
                <a:latin typeface="AcherusGrotesque-Medium" panose="02000505000000020004" pitchFamily="2" charset="77"/>
              </a:rPr>
              <a:t>ea</a:t>
            </a:r>
            <a:r>
              <a:rPr lang="en-US" dirty="0">
                <a:latin typeface="AcherusGrotesque-Medium" panose="02000505000000020004" pitchFamily="2" charset="77"/>
              </a:rPr>
              <a:t> </a:t>
            </a:r>
            <a:r>
              <a:rPr lang="en-US" dirty="0" err="1">
                <a:latin typeface="AcherusGrotesque-Medium" panose="02000505000000020004" pitchFamily="2" charset="77"/>
              </a:rPr>
              <a:t>commodo</a:t>
            </a:r>
            <a:r>
              <a:rPr lang="en-US" dirty="0">
                <a:latin typeface="AcherusGrotesque-Medium" panose="02000505000000020004" pitchFamily="2" charset="77"/>
              </a:rPr>
              <a:t> </a:t>
            </a:r>
            <a:r>
              <a:rPr lang="en-US" dirty="0" err="1">
                <a:latin typeface="AcherusGrotesque-Medium" panose="02000505000000020004" pitchFamily="2" charset="77"/>
              </a:rPr>
              <a:t>consequat</a:t>
            </a:r>
            <a:r>
              <a:rPr lang="en-US" dirty="0">
                <a:latin typeface="AcherusGrotesque-Medium" panose="02000505000000020004" pitchFamily="2" charset="77"/>
              </a:rPr>
              <a:t>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74AD72-762C-F64B-AFAC-147DC9CCF7A9}"/>
              </a:ext>
            </a:extLst>
          </p:cNvPr>
          <p:cNvSpPr/>
          <p:nvPr/>
        </p:nvSpPr>
        <p:spPr>
          <a:xfrm>
            <a:off x="5977212" y="892691"/>
            <a:ext cx="5256845" cy="5072617"/>
          </a:xfrm>
          <a:prstGeom prst="rect">
            <a:avLst/>
          </a:prstGeom>
          <a:solidFill>
            <a:srgbClr val="1F1F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F1F1F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999DBDF-ED25-D74B-A741-CA8EB54338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4175" y="-1049629"/>
            <a:ext cx="301531" cy="722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212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11234-1183-F746-998A-1ADBD6E93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898" y="92325"/>
            <a:ext cx="3831771" cy="1325563"/>
          </a:xfrm>
        </p:spPr>
        <p:txBody>
          <a:bodyPr/>
          <a:lstStyle/>
          <a:p>
            <a:r>
              <a:rPr lang="en-US" b="1" dirty="0">
                <a:solidFill>
                  <a:srgbClr val="7E2448"/>
                </a:solidFill>
                <a:latin typeface="Gineso Norm" pitchFamily="2" charset="77"/>
              </a:rPr>
              <a:t>Lorem Ipsum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AC3EA-3B61-8F4F-B573-A2851776F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594469" cy="4351338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AcherusGrotesque-Medium" panose="02000505000000020004" pitchFamily="2" charset="77"/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  <a:latin typeface="AcherusGrotesque-Medium" panose="02000505000000020004" pitchFamily="2" charset="77"/>
              </a:rPr>
              <a:t>amet</a:t>
            </a:r>
            <a:r>
              <a:rPr lang="en-US" dirty="0">
                <a:solidFill>
                  <a:schemeClr val="bg1"/>
                </a:solidFill>
                <a:latin typeface="AcherusGrotesque-Medium" panose="02000505000000020004" pitchFamily="2" charset="77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AcherusGrotesque-Medium" panose="02000505000000020004" pitchFamily="2" charset="77"/>
              </a:rPr>
              <a:t>consectetur</a:t>
            </a:r>
            <a:r>
              <a:rPr lang="en-US" dirty="0">
                <a:solidFill>
                  <a:schemeClr val="bg1"/>
                </a:solidFill>
                <a:latin typeface="AcherusGrotesque-Medium" panose="02000505000000020004" pitchFamily="2" charset="77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cherusGrotesque-Medium" panose="02000505000000020004" pitchFamily="2" charset="77"/>
              </a:rPr>
              <a:t>adipiscing</a:t>
            </a:r>
            <a:r>
              <a:rPr lang="en-US" dirty="0">
                <a:solidFill>
                  <a:schemeClr val="bg1"/>
                </a:solidFill>
                <a:latin typeface="AcherusGrotesque-Medium" panose="02000505000000020004" pitchFamily="2" charset="77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cherusGrotesque-Medium" panose="02000505000000020004" pitchFamily="2" charset="77"/>
              </a:rPr>
              <a:t>elit</a:t>
            </a:r>
            <a:r>
              <a:rPr lang="en-US" dirty="0">
                <a:solidFill>
                  <a:schemeClr val="bg1"/>
                </a:solidFill>
                <a:latin typeface="AcherusGrotesque-Medium" panose="02000505000000020004" pitchFamily="2" charset="77"/>
              </a:rPr>
              <a:t>, sed do </a:t>
            </a:r>
            <a:r>
              <a:rPr lang="en-US" dirty="0" err="1">
                <a:solidFill>
                  <a:schemeClr val="bg1"/>
                </a:solidFill>
                <a:latin typeface="AcherusGrotesque-Medium" panose="02000505000000020004" pitchFamily="2" charset="77"/>
              </a:rPr>
              <a:t>eiusmod</a:t>
            </a:r>
            <a:r>
              <a:rPr lang="en-US" dirty="0">
                <a:solidFill>
                  <a:schemeClr val="bg1"/>
                </a:solidFill>
                <a:latin typeface="AcherusGrotesque-Medium" panose="02000505000000020004" pitchFamily="2" charset="77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cherusGrotesque-Medium" panose="02000505000000020004" pitchFamily="2" charset="77"/>
              </a:rPr>
              <a:t>tempor</a:t>
            </a:r>
            <a:r>
              <a:rPr lang="en-US" dirty="0">
                <a:solidFill>
                  <a:schemeClr val="bg1"/>
                </a:solidFill>
                <a:latin typeface="AcherusGrotesque-Medium" panose="02000505000000020004" pitchFamily="2" charset="77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cherusGrotesque-Medium" panose="02000505000000020004" pitchFamily="2" charset="77"/>
              </a:rPr>
              <a:t>incididunt</a:t>
            </a:r>
            <a:r>
              <a:rPr lang="en-US" dirty="0">
                <a:solidFill>
                  <a:schemeClr val="bg1"/>
                </a:solidFill>
                <a:latin typeface="AcherusGrotesque-Medium" panose="02000505000000020004" pitchFamily="2" charset="77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cherusGrotesque-Medium" panose="02000505000000020004" pitchFamily="2" charset="77"/>
              </a:rPr>
              <a:t>ut</a:t>
            </a:r>
            <a:r>
              <a:rPr lang="en-US" dirty="0">
                <a:solidFill>
                  <a:schemeClr val="bg1"/>
                </a:solidFill>
                <a:latin typeface="AcherusGrotesque-Medium" panose="02000505000000020004" pitchFamily="2" charset="77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cherusGrotesque-Medium" panose="02000505000000020004" pitchFamily="2" charset="77"/>
              </a:rPr>
              <a:t>labore</a:t>
            </a:r>
            <a:r>
              <a:rPr lang="en-US" dirty="0">
                <a:solidFill>
                  <a:schemeClr val="bg1"/>
                </a:solidFill>
                <a:latin typeface="AcherusGrotesque-Medium" panose="02000505000000020004" pitchFamily="2" charset="77"/>
              </a:rPr>
              <a:t> et dolore magna </a:t>
            </a:r>
            <a:r>
              <a:rPr lang="en-US" dirty="0" err="1">
                <a:solidFill>
                  <a:schemeClr val="bg1"/>
                </a:solidFill>
                <a:latin typeface="AcherusGrotesque-Medium" panose="02000505000000020004" pitchFamily="2" charset="77"/>
              </a:rPr>
              <a:t>aliqua</a:t>
            </a:r>
            <a:r>
              <a:rPr lang="en-US" dirty="0">
                <a:solidFill>
                  <a:schemeClr val="bg1"/>
                </a:solidFill>
                <a:latin typeface="AcherusGrotesque-Medium" panose="02000505000000020004" pitchFamily="2" charset="77"/>
              </a:rPr>
              <a:t>.</a:t>
            </a:r>
          </a:p>
          <a:p>
            <a:pPr>
              <a:lnSpc>
                <a:spcPct val="150000"/>
              </a:lnSpc>
            </a:pPr>
            <a:endParaRPr lang="en-US" dirty="0">
              <a:solidFill>
                <a:schemeClr val="bg1"/>
              </a:solidFill>
              <a:latin typeface="AcherusGrotesque-Medium" panose="02000505000000020004" pitchFamily="2" charset="77"/>
            </a:endParaRP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AcherusGrotesque-Medium" panose="02000505000000020004" pitchFamily="2" charset="77"/>
              </a:rPr>
              <a:t> Ut </a:t>
            </a:r>
            <a:r>
              <a:rPr lang="en-US" dirty="0" err="1">
                <a:solidFill>
                  <a:schemeClr val="bg1"/>
                </a:solidFill>
                <a:latin typeface="AcherusGrotesque-Medium" panose="02000505000000020004" pitchFamily="2" charset="77"/>
              </a:rPr>
              <a:t>enim</a:t>
            </a:r>
            <a:r>
              <a:rPr lang="en-US" dirty="0">
                <a:solidFill>
                  <a:schemeClr val="bg1"/>
                </a:solidFill>
                <a:latin typeface="AcherusGrotesque-Medium" panose="02000505000000020004" pitchFamily="2" charset="77"/>
              </a:rPr>
              <a:t> ad minim </a:t>
            </a:r>
            <a:r>
              <a:rPr lang="en-US" dirty="0" err="1">
                <a:solidFill>
                  <a:schemeClr val="bg1"/>
                </a:solidFill>
                <a:latin typeface="AcherusGrotesque-Medium" panose="02000505000000020004" pitchFamily="2" charset="77"/>
              </a:rPr>
              <a:t>veniam</a:t>
            </a:r>
            <a:r>
              <a:rPr lang="en-US" dirty="0">
                <a:solidFill>
                  <a:schemeClr val="bg1"/>
                </a:solidFill>
                <a:latin typeface="AcherusGrotesque-Medium" panose="02000505000000020004" pitchFamily="2" charset="77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AcherusGrotesque-Medium" panose="02000505000000020004" pitchFamily="2" charset="77"/>
              </a:rPr>
              <a:t>quis</a:t>
            </a:r>
            <a:r>
              <a:rPr lang="en-US" dirty="0">
                <a:solidFill>
                  <a:schemeClr val="bg1"/>
                </a:solidFill>
                <a:latin typeface="AcherusGrotesque-Medium" panose="02000505000000020004" pitchFamily="2" charset="77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cherusGrotesque-Medium" panose="02000505000000020004" pitchFamily="2" charset="77"/>
              </a:rPr>
              <a:t>nostrud</a:t>
            </a:r>
            <a:r>
              <a:rPr lang="en-US" dirty="0">
                <a:solidFill>
                  <a:schemeClr val="bg1"/>
                </a:solidFill>
                <a:latin typeface="AcherusGrotesque-Medium" panose="02000505000000020004" pitchFamily="2" charset="77"/>
              </a:rPr>
              <a:t> exercitation </a:t>
            </a:r>
            <a:r>
              <a:rPr lang="en-US" dirty="0" err="1">
                <a:solidFill>
                  <a:schemeClr val="bg1"/>
                </a:solidFill>
                <a:latin typeface="AcherusGrotesque-Medium" panose="02000505000000020004" pitchFamily="2" charset="77"/>
              </a:rPr>
              <a:t>ullamco</a:t>
            </a:r>
            <a:r>
              <a:rPr lang="en-US" dirty="0">
                <a:solidFill>
                  <a:schemeClr val="bg1"/>
                </a:solidFill>
                <a:latin typeface="AcherusGrotesque-Medium" panose="02000505000000020004" pitchFamily="2" charset="77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cherusGrotesque-Medium" panose="02000505000000020004" pitchFamily="2" charset="77"/>
              </a:rPr>
              <a:t>laboris</a:t>
            </a:r>
            <a:r>
              <a:rPr lang="en-US" dirty="0">
                <a:solidFill>
                  <a:schemeClr val="bg1"/>
                </a:solidFill>
                <a:latin typeface="AcherusGrotesque-Medium" panose="02000505000000020004" pitchFamily="2" charset="77"/>
              </a:rPr>
              <a:t> nisi </a:t>
            </a:r>
            <a:r>
              <a:rPr lang="en-US" dirty="0" err="1">
                <a:solidFill>
                  <a:schemeClr val="bg1"/>
                </a:solidFill>
                <a:latin typeface="AcherusGrotesque-Medium" panose="02000505000000020004" pitchFamily="2" charset="77"/>
              </a:rPr>
              <a:t>ut</a:t>
            </a:r>
            <a:r>
              <a:rPr lang="en-US" dirty="0">
                <a:solidFill>
                  <a:schemeClr val="bg1"/>
                </a:solidFill>
                <a:latin typeface="AcherusGrotesque-Medium" panose="02000505000000020004" pitchFamily="2" charset="77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cherusGrotesque-Medium" panose="02000505000000020004" pitchFamily="2" charset="77"/>
              </a:rPr>
              <a:t>aliquip</a:t>
            </a:r>
            <a:r>
              <a:rPr lang="en-US" dirty="0">
                <a:solidFill>
                  <a:schemeClr val="bg1"/>
                </a:solidFill>
                <a:latin typeface="AcherusGrotesque-Medium" panose="02000505000000020004" pitchFamily="2" charset="77"/>
              </a:rPr>
              <a:t> ex </a:t>
            </a:r>
            <a:r>
              <a:rPr lang="en-US" dirty="0" err="1">
                <a:solidFill>
                  <a:schemeClr val="bg1"/>
                </a:solidFill>
                <a:latin typeface="AcherusGrotesque-Medium" panose="02000505000000020004" pitchFamily="2" charset="77"/>
              </a:rPr>
              <a:t>ea</a:t>
            </a:r>
            <a:r>
              <a:rPr lang="en-US" dirty="0">
                <a:solidFill>
                  <a:schemeClr val="bg1"/>
                </a:solidFill>
                <a:latin typeface="AcherusGrotesque-Medium" panose="02000505000000020004" pitchFamily="2" charset="77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cherusGrotesque-Medium" panose="02000505000000020004" pitchFamily="2" charset="77"/>
              </a:rPr>
              <a:t>commodo</a:t>
            </a:r>
            <a:r>
              <a:rPr lang="en-US" dirty="0">
                <a:solidFill>
                  <a:schemeClr val="bg1"/>
                </a:solidFill>
                <a:latin typeface="AcherusGrotesque-Medium" panose="02000505000000020004" pitchFamily="2" charset="77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cherusGrotesque-Medium" panose="02000505000000020004" pitchFamily="2" charset="77"/>
              </a:rPr>
              <a:t>consequat</a:t>
            </a:r>
            <a:r>
              <a:rPr lang="en-US" dirty="0">
                <a:solidFill>
                  <a:schemeClr val="bg1"/>
                </a:solidFill>
                <a:latin typeface="AcherusGrotesque-Medium" panose="02000505000000020004" pitchFamily="2" charset="77"/>
              </a:rPr>
              <a:t>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74AD72-762C-F64B-AFAC-147DC9CCF7A9}"/>
              </a:ext>
            </a:extLst>
          </p:cNvPr>
          <p:cNvSpPr/>
          <p:nvPr/>
        </p:nvSpPr>
        <p:spPr>
          <a:xfrm>
            <a:off x="5977212" y="892691"/>
            <a:ext cx="5256845" cy="5072617"/>
          </a:xfrm>
          <a:prstGeom prst="rect">
            <a:avLst/>
          </a:prstGeom>
          <a:solidFill>
            <a:srgbClr val="1F1F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F1F1F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DCA7D58-4AD4-604D-8F9F-4E55830922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3409" y="-1049629"/>
            <a:ext cx="301531" cy="722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587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11234-1183-F746-998A-1ADBD6E93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8342" y="293803"/>
            <a:ext cx="11807465" cy="1325563"/>
          </a:xfrm>
        </p:spPr>
        <p:txBody>
          <a:bodyPr/>
          <a:lstStyle/>
          <a:p>
            <a:r>
              <a:rPr lang="en-US" b="1" dirty="0">
                <a:latin typeface="Gineso Norm" pitchFamily="2" charset="77"/>
              </a:rPr>
              <a:t>Lorem Ipsum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AC3EA-3B61-8F4F-B573-A2851776F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8342" y="1783900"/>
            <a:ext cx="3782017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1800" dirty="0">
                <a:latin typeface="AcherusGrotesque-Medium" panose="02000505000000020004" pitchFamily="2" charset="77"/>
              </a:rPr>
              <a:t>Lorem ipsum dolor sit </a:t>
            </a:r>
            <a:r>
              <a:rPr lang="en-US" sz="1800" dirty="0" err="1">
                <a:latin typeface="AcherusGrotesque-Medium" panose="02000505000000020004" pitchFamily="2" charset="77"/>
              </a:rPr>
              <a:t>amet</a:t>
            </a:r>
            <a:r>
              <a:rPr lang="en-US" sz="1800" dirty="0">
                <a:latin typeface="AcherusGrotesque-Medium" panose="02000505000000020004" pitchFamily="2" charset="77"/>
              </a:rPr>
              <a:t>, </a:t>
            </a:r>
            <a:r>
              <a:rPr lang="en-US" sz="1800" dirty="0" err="1">
                <a:latin typeface="AcherusGrotesque-Medium" panose="02000505000000020004" pitchFamily="2" charset="77"/>
              </a:rPr>
              <a:t>consectetur</a:t>
            </a:r>
            <a:r>
              <a:rPr lang="en-US" sz="1800" dirty="0">
                <a:latin typeface="AcherusGrotesque-Medium" panose="02000505000000020004" pitchFamily="2" charset="77"/>
              </a:rPr>
              <a:t> </a:t>
            </a:r>
            <a:r>
              <a:rPr lang="en-US" sz="1800" dirty="0" err="1">
                <a:latin typeface="AcherusGrotesque-Medium" panose="02000505000000020004" pitchFamily="2" charset="77"/>
              </a:rPr>
              <a:t>adipiscing</a:t>
            </a:r>
            <a:r>
              <a:rPr lang="en-US" sz="1800" dirty="0">
                <a:latin typeface="AcherusGrotesque-Medium" panose="02000505000000020004" pitchFamily="2" charset="77"/>
              </a:rPr>
              <a:t> </a:t>
            </a:r>
            <a:r>
              <a:rPr lang="en-US" sz="1800" dirty="0" err="1">
                <a:latin typeface="AcherusGrotesque-Medium" panose="02000505000000020004" pitchFamily="2" charset="77"/>
              </a:rPr>
              <a:t>elit</a:t>
            </a:r>
            <a:r>
              <a:rPr lang="en-US" sz="1800" dirty="0">
                <a:latin typeface="AcherusGrotesque-Medium" panose="02000505000000020004" pitchFamily="2" charset="77"/>
              </a:rPr>
              <a:t>, sed do </a:t>
            </a:r>
            <a:r>
              <a:rPr lang="en-US" sz="1800" dirty="0" err="1">
                <a:latin typeface="AcherusGrotesque-Medium" panose="02000505000000020004" pitchFamily="2" charset="77"/>
              </a:rPr>
              <a:t>eiusmod</a:t>
            </a:r>
            <a:r>
              <a:rPr lang="en-US" sz="1800" dirty="0">
                <a:latin typeface="AcherusGrotesque-Medium" panose="02000505000000020004" pitchFamily="2" charset="77"/>
              </a:rPr>
              <a:t> </a:t>
            </a:r>
            <a:r>
              <a:rPr lang="en-US" sz="1800" dirty="0" err="1">
                <a:latin typeface="AcherusGrotesque-Medium" panose="02000505000000020004" pitchFamily="2" charset="77"/>
              </a:rPr>
              <a:t>tempor</a:t>
            </a:r>
            <a:r>
              <a:rPr lang="en-US" sz="1800" dirty="0">
                <a:latin typeface="AcherusGrotesque-Medium" panose="02000505000000020004" pitchFamily="2" charset="77"/>
              </a:rPr>
              <a:t> </a:t>
            </a:r>
            <a:r>
              <a:rPr lang="en-US" sz="1800" dirty="0" err="1">
                <a:latin typeface="AcherusGrotesque-Medium" panose="02000505000000020004" pitchFamily="2" charset="77"/>
              </a:rPr>
              <a:t>incididunt</a:t>
            </a:r>
            <a:r>
              <a:rPr lang="en-US" sz="1800" dirty="0">
                <a:latin typeface="AcherusGrotesque-Medium" panose="02000505000000020004" pitchFamily="2" charset="77"/>
              </a:rPr>
              <a:t> </a:t>
            </a:r>
            <a:r>
              <a:rPr lang="en-US" sz="1800" dirty="0" err="1">
                <a:latin typeface="AcherusGrotesque-Medium" panose="02000505000000020004" pitchFamily="2" charset="77"/>
              </a:rPr>
              <a:t>ut</a:t>
            </a:r>
            <a:r>
              <a:rPr lang="en-US" sz="1800" dirty="0">
                <a:latin typeface="AcherusGrotesque-Medium" panose="02000505000000020004" pitchFamily="2" charset="77"/>
              </a:rPr>
              <a:t> </a:t>
            </a:r>
            <a:r>
              <a:rPr lang="en-US" sz="1800" dirty="0" err="1">
                <a:latin typeface="AcherusGrotesque-Medium" panose="02000505000000020004" pitchFamily="2" charset="77"/>
              </a:rPr>
              <a:t>labore</a:t>
            </a:r>
            <a:r>
              <a:rPr lang="en-US" sz="1800" dirty="0">
                <a:latin typeface="AcherusGrotesque-Medium" panose="02000505000000020004" pitchFamily="2" charset="77"/>
              </a:rPr>
              <a:t> et dolore magna </a:t>
            </a:r>
            <a:r>
              <a:rPr lang="en-US" sz="1800" dirty="0" err="1">
                <a:latin typeface="AcherusGrotesque-Medium" panose="02000505000000020004" pitchFamily="2" charset="77"/>
              </a:rPr>
              <a:t>aliqua</a:t>
            </a:r>
            <a:r>
              <a:rPr lang="en-US" sz="1800" dirty="0">
                <a:latin typeface="AcherusGrotesque-Medium" panose="02000505000000020004" pitchFamily="2" charset="77"/>
              </a:rPr>
              <a:t>.</a:t>
            </a:r>
          </a:p>
          <a:p>
            <a:pPr>
              <a:lnSpc>
                <a:spcPct val="150000"/>
              </a:lnSpc>
            </a:pPr>
            <a:endParaRPr lang="en-US" sz="1800" dirty="0">
              <a:latin typeface="AcherusGrotesque-Medium" panose="02000505000000020004" pitchFamily="2" charset="77"/>
            </a:endParaRPr>
          </a:p>
          <a:p>
            <a:pPr>
              <a:lnSpc>
                <a:spcPct val="150000"/>
              </a:lnSpc>
            </a:pPr>
            <a:r>
              <a:rPr lang="en-US" sz="1800" dirty="0">
                <a:latin typeface="AcherusGrotesque-Medium" panose="02000505000000020004" pitchFamily="2" charset="77"/>
              </a:rPr>
              <a:t> Ut </a:t>
            </a:r>
            <a:r>
              <a:rPr lang="en-US" sz="1800" dirty="0" err="1">
                <a:latin typeface="AcherusGrotesque-Medium" panose="02000505000000020004" pitchFamily="2" charset="77"/>
              </a:rPr>
              <a:t>enim</a:t>
            </a:r>
            <a:r>
              <a:rPr lang="en-US" sz="1800" dirty="0">
                <a:latin typeface="AcherusGrotesque-Medium" panose="02000505000000020004" pitchFamily="2" charset="77"/>
              </a:rPr>
              <a:t> ad minim </a:t>
            </a:r>
            <a:r>
              <a:rPr lang="en-US" sz="1800" dirty="0" err="1">
                <a:latin typeface="AcherusGrotesque-Medium" panose="02000505000000020004" pitchFamily="2" charset="77"/>
              </a:rPr>
              <a:t>veniam</a:t>
            </a:r>
            <a:r>
              <a:rPr lang="en-US" sz="1800" dirty="0">
                <a:latin typeface="AcherusGrotesque-Medium" panose="02000505000000020004" pitchFamily="2" charset="77"/>
              </a:rPr>
              <a:t>, </a:t>
            </a:r>
            <a:r>
              <a:rPr lang="en-US" sz="1800" dirty="0" err="1">
                <a:latin typeface="AcherusGrotesque-Medium" panose="02000505000000020004" pitchFamily="2" charset="77"/>
              </a:rPr>
              <a:t>quis</a:t>
            </a:r>
            <a:r>
              <a:rPr lang="en-US" sz="1800" dirty="0">
                <a:latin typeface="AcherusGrotesque-Medium" panose="02000505000000020004" pitchFamily="2" charset="77"/>
              </a:rPr>
              <a:t> </a:t>
            </a:r>
            <a:r>
              <a:rPr lang="en-US" sz="1800" dirty="0" err="1">
                <a:latin typeface="AcherusGrotesque-Medium" panose="02000505000000020004" pitchFamily="2" charset="77"/>
              </a:rPr>
              <a:t>nostrud</a:t>
            </a:r>
            <a:r>
              <a:rPr lang="en-US" sz="1800" dirty="0">
                <a:latin typeface="AcherusGrotesque-Medium" panose="02000505000000020004" pitchFamily="2" charset="77"/>
              </a:rPr>
              <a:t> exercitation </a:t>
            </a:r>
            <a:r>
              <a:rPr lang="en-US" sz="1800" dirty="0" err="1">
                <a:latin typeface="AcherusGrotesque-Medium" panose="02000505000000020004" pitchFamily="2" charset="77"/>
              </a:rPr>
              <a:t>ullamco</a:t>
            </a:r>
            <a:r>
              <a:rPr lang="en-US" sz="1800" dirty="0">
                <a:latin typeface="AcherusGrotesque-Medium" panose="02000505000000020004" pitchFamily="2" charset="77"/>
              </a:rPr>
              <a:t> </a:t>
            </a:r>
            <a:r>
              <a:rPr lang="en-US" sz="1800" dirty="0" err="1">
                <a:latin typeface="AcherusGrotesque-Medium" panose="02000505000000020004" pitchFamily="2" charset="77"/>
              </a:rPr>
              <a:t>laboris</a:t>
            </a:r>
            <a:r>
              <a:rPr lang="en-US" sz="1800" dirty="0">
                <a:latin typeface="AcherusGrotesque-Medium" panose="02000505000000020004" pitchFamily="2" charset="77"/>
              </a:rPr>
              <a:t> nisi </a:t>
            </a:r>
            <a:r>
              <a:rPr lang="en-US" sz="1800" dirty="0" err="1">
                <a:latin typeface="AcherusGrotesque-Medium" panose="02000505000000020004" pitchFamily="2" charset="77"/>
              </a:rPr>
              <a:t>ut</a:t>
            </a:r>
            <a:r>
              <a:rPr lang="en-US" sz="1800" dirty="0">
                <a:latin typeface="AcherusGrotesque-Medium" panose="02000505000000020004" pitchFamily="2" charset="77"/>
              </a:rPr>
              <a:t> </a:t>
            </a:r>
            <a:r>
              <a:rPr lang="en-US" sz="1800" dirty="0" err="1">
                <a:latin typeface="AcherusGrotesque-Medium" panose="02000505000000020004" pitchFamily="2" charset="77"/>
              </a:rPr>
              <a:t>aliquip</a:t>
            </a:r>
            <a:r>
              <a:rPr lang="en-US" sz="1800" dirty="0">
                <a:latin typeface="AcherusGrotesque-Medium" panose="02000505000000020004" pitchFamily="2" charset="77"/>
              </a:rPr>
              <a:t> ex </a:t>
            </a:r>
            <a:r>
              <a:rPr lang="en-US" sz="1800" dirty="0" err="1">
                <a:latin typeface="AcherusGrotesque-Medium" panose="02000505000000020004" pitchFamily="2" charset="77"/>
              </a:rPr>
              <a:t>ea</a:t>
            </a:r>
            <a:r>
              <a:rPr lang="en-US" sz="1800" dirty="0">
                <a:latin typeface="AcherusGrotesque-Medium" panose="02000505000000020004" pitchFamily="2" charset="77"/>
              </a:rPr>
              <a:t> </a:t>
            </a:r>
            <a:r>
              <a:rPr lang="en-US" sz="1800" dirty="0" err="1">
                <a:latin typeface="AcherusGrotesque-Medium" panose="02000505000000020004" pitchFamily="2" charset="77"/>
              </a:rPr>
              <a:t>commodo</a:t>
            </a:r>
            <a:r>
              <a:rPr lang="en-US" sz="1800" dirty="0">
                <a:latin typeface="AcherusGrotesque-Medium" panose="02000505000000020004" pitchFamily="2" charset="77"/>
              </a:rPr>
              <a:t> </a:t>
            </a:r>
            <a:r>
              <a:rPr lang="en-US" sz="1800" dirty="0" err="1">
                <a:latin typeface="AcherusGrotesque-Medium" panose="02000505000000020004" pitchFamily="2" charset="77"/>
              </a:rPr>
              <a:t>consequat</a:t>
            </a:r>
            <a:r>
              <a:rPr lang="en-US" sz="1800" dirty="0">
                <a:latin typeface="AcherusGrotesque-Medium" panose="02000505000000020004" pitchFamily="2" charset="77"/>
              </a:rPr>
              <a:t>.</a:t>
            </a:r>
          </a:p>
          <a:p>
            <a:pPr>
              <a:lnSpc>
                <a:spcPct val="150000"/>
              </a:lnSpc>
            </a:pPr>
            <a:endParaRPr lang="en-US" sz="1800" dirty="0">
              <a:latin typeface="AcherusGrotesque-Medium" panose="02000505000000020004" pitchFamily="2" charset="77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8E17E0-0158-7342-94A0-1BD8AF81CE86}"/>
              </a:ext>
            </a:extLst>
          </p:cNvPr>
          <p:cNvSpPr/>
          <p:nvPr/>
        </p:nvSpPr>
        <p:spPr>
          <a:xfrm>
            <a:off x="-825752" y="0"/>
            <a:ext cx="3782017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F1F1F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5DEE61E-30FA-D24A-A69A-9CA826C6B4B5}"/>
              </a:ext>
            </a:extLst>
          </p:cNvPr>
          <p:cNvSpPr txBox="1">
            <a:spLocks/>
          </p:cNvSpPr>
          <p:nvPr/>
        </p:nvSpPr>
        <p:spPr>
          <a:xfrm>
            <a:off x="7980219" y="293803"/>
            <a:ext cx="3746312" cy="5841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800" dirty="0">
                <a:latin typeface="AcherusGrotesque-Medium" panose="02000505000000020004" pitchFamily="2" charset="77"/>
              </a:rPr>
              <a:t>Lorem ipsum dolor sit </a:t>
            </a:r>
            <a:r>
              <a:rPr lang="en-US" sz="1800" dirty="0" err="1">
                <a:latin typeface="AcherusGrotesque-Medium" panose="02000505000000020004" pitchFamily="2" charset="77"/>
              </a:rPr>
              <a:t>amet</a:t>
            </a:r>
            <a:r>
              <a:rPr lang="en-US" sz="1800" dirty="0">
                <a:latin typeface="AcherusGrotesque-Medium" panose="02000505000000020004" pitchFamily="2" charset="77"/>
              </a:rPr>
              <a:t>, </a:t>
            </a:r>
            <a:r>
              <a:rPr lang="en-US" sz="1800" dirty="0" err="1">
                <a:latin typeface="AcherusGrotesque-Medium" panose="02000505000000020004" pitchFamily="2" charset="77"/>
              </a:rPr>
              <a:t>consectetur</a:t>
            </a:r>
            <a:r>
              <a:rPr lang="en-US" sz="1800" dirty="0">
                <a:latin typeface="AcherusGrotesque-Medium" panose="02000505000000020004" pitchFamily="2" charset="77"/>
              </a:rPr>
              <a:t> </a:t>
            </a:r>
            <a:r>
              <a:rPr lang="en-US" sz="1800" dirty="0" err="1">
                <a:latin typeface="AcherusGrotesque-Medium" panose="02000505000000020004" pitchFamily="2" charset="77"/>
              </a:rPr>
              <a:t>adipiscing</a:t>
            </a:r>
            <a:r>
              <a:rPr lang="en-US" sz="1800" dirty="0">
                <a:latin typeface="AcherusGrotesque-Medium" panose="02000505000000020004" pitchFamily="2" charset="77"/>
              </a:rPr>
              <a:t> </a:t>
            </a:r>
            <a:r>
              <a:rPr lang="en-US" sz="1800" dirty="0" err="1">
                <a:latin typeface="AcherusGrotesque-Medium" panose="02000505000000020004" pitchFamily="2" charset="77"/>
              </a:rPr>
              <a:t>elit</a:t>
            </a:r>
            <a:r>
              <a:rPr lang="en-US" sz="1800" dirty="0">
                <a:latin typeface="AcherusGrotesque-Medium" panose="02000505000000020004" pitchFamily="2" charset="77"/>
              </a:rPr>
              <a:t>, sed do </a:t>
            </a:r>
            <a:r>
              <a:rPr lang="en-US" sz="1800" dirty="0" err="1">
                <a:latin typeface="AcherusGrotesque-Medium" panose="02000505000000020004" pitchFamily="2" charset="77"/>
              </a:rPr>
              <a:t>eiusmod</a:t>
            </a:r>
            <a:r>
              <a:rPr lang="en-US" sz="1800" dirty="0">
                <a:latin typeface="AcherusGrotesque-Medium" panose="02000505000000020004" pitchFamily="2" charset="77"/>
              </a:rPr>
              <a:t> </a:t>
            </a:r>
            <a:r>
              <a:rPr lang="en-US" sz="1800" dirty="0" err="1">
                <a:latin typeface="AcherusGrotesque-Medium" panose="02000505000000020004" pitchFamily="2" charset="77"/>
              </a:rPr>
              <a:t>tempor</a:t>
            </a:r>
            <a:r>
              <a:rPr lang="en-US" sz="1800" dirty="0">
                <a:latin typeface="AcherusGrotesque-Medium" panose="02000505000000020004" pitchFamily="2" charset="77"/>
              </a:rPr>
              <a:t> </a:t>
            </a:r>
            <a:r>
              <a:rPr lang="en-US" sz="1800" dirty="0" err="1">
                <a:latin typeface="AcherusGrotesque-Medium" panose="02000505000000020004" pitchFamily="2" charset="77"/>
              </a:rPr>
              <a:t>incididunt</a:t>
            </a:r>
            <a:r>
              <a:rPr lang="en-US" sz="1800" dirty="0">
                <a:latin typeface="AcherusGrotesque-Medium" panose="02000505000000020004" pitchFamily="2" charset="77"/>
              </a:rPr>
              <a:t> </a:t>
            </a:r>
            <a:r>
              <a:rPr lang="en-US" sz="1800" dirty="0" err="1">
                <a:latin typeface="AcherusGrotesque-Medium" panose="02000505000000020004" pitchFamily="2" charset="77"/>
              </a:rPr>
              <a:t>ut</a:t>
            </a:r>
            <a:r>
              <a:rPr lang="en-US" sz="1800" dirty="0">
                <a:latin typeface="AcherusGrotesque-Medium" panose="02000505000000020004" pitchFamily="2" charset="77"/>
              </a:rPr>
              <a:t> </a:t>
            </a:r>
            <a:r>
              <a:rPr lang="en-US" sz="1800" dirty="0" err="1">
                <a:latin typeface="AcherusGrotesque-Medium" panose="02000505000000020004" pitchFamily="2" charset="77"/>
              </a:rPr>
              <a:t>labore</a:t>
            </a:r>
            <a:r>
              <a:rPr lang="en-US" sz="1800" dirty="0">
                <a:latin typeface="AcherusGrotesque-Medium" panose="02000505000000020004" pitchFamily="2" charset="77"/>
              </a:rPr>
              <a:t> et dolore magna </a:t>
            </a:r>
            <a:r>
              <a:rPr lang="en-US" sz="1800" dirty="0" err="1">
                <a:latin typeface="AcherusGrotesque-Medium" panose="02000505000000020004" pitchFamily="2" charset="77"/>
              </a:rPr>
              <a:t>aliqua</a:t>
            </a:r>
            <a:r>
              <a:rPr lang="en-US" sz="1800" dirty="0">
                <a:latin typeface="AcherusGrotesque-Medium" panose="02000505000000020004" pitchFamily="2" charset="77"/>
              </a:rPr>
              <a:t>. Ut </a:t>
            </a:r>
            <a:r>
              <a:rPr lang="en-US" sz="1800" dirty="0" err="1">
                <a:latin typeface="AcherusGrotesque-Medium" panose="02000505000000020004" pitchFamily="2" charset="77"/>
              </a:rPr>
              <a:t>enim</a:t>
            </a:r>
            <a:r>
              <a:rPr lang="en-US" sz="1800" dirty="0">
                <a:latin typeface="AcherusGrotesque-Medium" panose="02000505000000020004" pitchFamily="2" charset="77"/>
              </a:rPr>
              <a:t> ad minim </a:t>
            </a:r>
            <a:r>
              <a:rPr lang="en-US" sz="1800" dirty="0" err="1">
                <a:latin typeface="AcherusGrotesque-Medium" panose="02000505000000020004" pitchFamily="2" charset="77"/>
              </a:rPr>
              <a:t>veniam</a:t>
            </a:r>
            <a:r>
              <a:rPr lang="en-US" sz="1800" dirty="0">
                <a:latin typeface="AcherusGrotesque-Medium" panose="02000505000000020004" pitchFamily="2" charset="77"/>
              </a:rPr>
              <a:t>, </a:t>
            </a:r>
            <a:r>
              <a:rPr lang="en-US" sz="1800" dirty="0" err="1">
                <a:latin typeface="AcherusGrotesque-Medium" panose="02000505000000020004" pitchFamily="2" charset="77"/>
              </a:rPr>
              <a:t>quis</a:t>
            </a:r>
            <a:r>
              <a:rPr lang="en-US" sz="1800" dirty="0">
                <a:latin typeface="AcherusGrotesque-Medium" panose="02000505000000020004" pitchFamily="2" charset="77"/>
              </a:rPr>
              <a:t> </a:t>
            </a:r>
            <a:r>
              <a:rPr lang="en-US" sz="1800" dirty="0" err="1">
                <a:latin typeface="AcherusGrotesque-Medium" panose="02000505000000020004" pitchFamily="2" charset="77"/>
              </a:rPr>
              <a:t>nostrud</a:t>
            </a:r>
            <a:r>
              <a:rPr lang="en-US" sz="1800" dirty="0">
                <a:latin typeface="AcherusGrotesque-Medium" panose="02000505000000020004" pitchFamily="2" charset="77"/>
              </a:rPr>
              <a:t> exercitation </a:t>
            </a:r>
            <a:r>
              <a:rPr lang="en-US" sz="1800" dirty="0" err="1">
                <a:latin typeface="AcherusGrotesque-Medium" panose="02000505000000020004" pitchFamily="2" charset="77"/>
              </a:rPr>
              <a:t>ullamco</a:t>
            </a:r>
            <a:r>
              <a:rPr lang="en-US" sz="1800" dirty="0">
                <a:latin typeface="AcherusGrotesque-Medium" panose="02000505000000020004" pitchFamily="2" charset="77"/>
              </a:rPr>
              <a:t> </a:t>
            </a:r>
            <a:r>
              <a:rPr lang="en-US" sz="1800" dirty="0" err="1">
                <a:latin typeface="AcherusGrotesque-Medium" panose="02000505000000020004" pitchFamily="2" charset="77"/>
              </a:rPr>
              <a:t>laboris</a:t>
            </a:r>
            <a:r>
              <a:rPr lang="en-US" sz="1800" dirty="0">
                <a:latin typeface="AcherusGrotesque-Medium" panose="02000505000000020004" pitchFamily="2" charset="77"/>
              </a:rPr>
              <a:t> nisi </a:t>
            </a:r>
            <a:r>
              <a:rPr lang="en-US" sz="1800" dirty="0" err="1">
                <a:latin typeface="AcherusGrotesque-Medium" panose="02000505000000020004" pitchFamily="2" charset="77"/>
              </a:rPr>
              <a:t>ut</a:t>
            </a:r>
            <a:r>
              <a:rPr lang="en-US" sz="1800" dirty="0">
                <a:latin typeface="AcherusGrotesque-Medium" panose="02000505000000020004" pitchFamily="2" charset="77"/>
              </a:rPr>
              <a:t> </a:t>
            </a:r>
            <a:r>
              <a:rPr lang="en-US" sz="1800" dirty="0" err="1">
                <a:latin typeface="AcherusGrotesque-Medium" panose="02000505000000020004" pitchFamily="2" charset="77"/>
              </a:rPr>
              <a:t>aliquip</a:t>
            </a:r>
            <a:r>
              <a:rPr lang="en-US" sz="1800" dirty="0">
                <a:latin typeface="AcherusGrotesque-Medium" panose="02000505000000020004" pitchFamily="2" charset="77"/>
              </a:rPr>
              <a:t> ex </a:t>
            </a:r>
            <a:r>
              <a:rPr lang="en-US" sz="1800" dirty="0" err="1">
                <a:latin typeface="AcherusGrotesque-Medium" panose="02000505000000020004" pitchFamily="2" charset="77"/>
              </a:rPr>
              <a:t>ea</a:t>
            </a:r>
            <a:r>
              <a:rPr lang="en-US" sz="1800" dirty="0">
                <a:latin typeface="AcherusGrotesque-Medium" panose="02000505000000020004" pitchFamily="2" charset="77"/>
              </a:rPr>
              <a:t> </a:t>
            </a:r>
            <a:r>
              <a:rPr lang="en-US" sz="1800" dirty="0" err="1">
                <a:latin typeface="AcherusGrotesque-Medium" panose="02000505000000020004" pitchFamily="2" charset="77"/>
              </a:rPr>
              <a:t>commodo</a:t>
            </a:r>
            <a:r>
              <a:rPr lang="en-US" sz="1800" dirty="0">
                <a:latin typeface="AcherusGrotesque-Medium" panose="02000505000000020004" pitchFamily="2" charset="77"/>
              </a:rPr>
              <a:t> </a:t>
            </a:r>
            <a:r>
              <a:rPr lang="en-US" sz="1800" dirty="0" err="1">
                <a:latin typeface="AcherusGrotesque-Medium" panose="02000505000000020004" pitchFamily="2" charset="77"/>
              </a:rPr>
              <a:t>consequat</a:t>
            </a:r>
            <a:r>
              <a:rPr lang="en-US" sz="1800" dirty="0">
                <a:latin typeface="AcherusGrotesque-Medium" panose="02000505000000020004" pitchFamily="2" charset="77"/>
              </a:rPr>
              <a:t>. Ut </a:t>
            </a:r>
            <a:r>
              <a:rPr lang="en-US" sz="1800" dirty="0" err="1">
                <a:latin typeface="AcherusGrotesque-Medium" panose="02000505000000020004" pitchFamily="2" charset="77"/>
              </a:rPr>
              <a:t>enim</a:t>
            </a:r>
            <a:r>
              <a:rPr lang="en-US" sz="1800" dirty="0">
                <a:latin typeface="AcherusGrotesque-Medium" panose="02000505000000020004" pitchFamily="2" charset="77"/>
              </a:rPr>
              <a:t> ad minim </a:t>
            </a:r>
            <a:r>
              <a:rPr lang="en-US" sz="1800" dirty="0" err="1">
                <a:latin typeface="AcherusGrotesque-Medium" panose="02000505000000020004" pitchFamily="2" charset="77"/>
              </a:rPr>
              <a:t>veniam</a:t>
            </a:r>
            <a:r>
              <a:rPr lang="en-US" sz="1800" dirty="0">
                <a:latin typeface="AcherusGrotesque-Medium" panose="02000505000000020004" pitchFamily="2" charset="77"/>
              </a:rPr>
              <a:t>, </a:t>
            </a:r>
            <a:r>
              <a:rPr lang="en-US" sz="1800" dirty="0" err="1">
                <a:latin typeface="AcherusGrotesque-Medium" panose="02000505000000020004" pitchFamily="2" charset="77"/>
              </a:rPr>
              <a:t>quis</a:t>
            </a:r>
            <a:r>
              <a:rPr lang="en-US" sz="1800" dirty="0">
                <a:latin typeface="AcherusGrotesque-Medium" panose="02000505000000020004" pitchFamily="2" charset="77"/>
              </a:rPr>
              <a:t> </a:t>
            </a:r>
            <a:r>
              <a:rPr lang="en-US" sz="1800" dirty="0" err="1">
                <a:latin typeface="AcherusGrotesque-Medium" panose="02000505000000020004" pitchFamily="2" charset="77"/>
              </a:rPr>
              <a:t>nostrud</a:t>
            </a:r>
            <a:r>
              <a:rPr lang="en-US" sz="1800" dirty="0">
                <a:latin typeface="AcherusGrotesque-Medium" panose="02000505000000020004" pitchFamily="2" charset="77"/>
              </a:rPr>
              <a:t> exercitation </a:t>
            </a:r>
            <a:r>
              <a:rPr lang="en-US" sz="1800" dirty="0" err="1">
                <a:latin typeface="AcherusGrotesque-Medium" panose="02000505000000020004" pitchFamily="2" charset="77"/>
              </a:rPr>
              <a:t>ullamco</a:t>
            </a:r>
            <a:r>
              <a:rPr lang="en-US" sz="1800" dirty="0">
                <a:latin typeface="AcherusGrotesque-Medium" panose="02000505000000020004" pitchFamily="2" charset="77"/>
              </a:rPr>
              <a:t> </a:t>
            </a:r>
            <a:r>
              <a:rPr lang="en-US" sz="1800" dirty="0" err="1">
                <a:latin typeface="AcherusGrotesque-Medium" panose="02000505000000020004" pitchFamily="2" charset="77"/>
              </a:rPr>
              <a:t>laboris</a:t>
            </a:r>
            <a:r>
              <a:rPr lang="en-US" sz="1800" dirty="0">
                <a:latin typeface="AcherusGrotesque-Medium" panose="02000505000000020004" pitchFamily="2" charset="77"/>
              </a:rPr>
              <a:t> nisi </a:t>
            </a:r>
            <a:r>
              <a:rPr lang="en-US" sz="1800" dirty="0" err="1">
                <a:latin typeface="AcherusGrotesque-Medium" panose="02000505000000020004" pitchFamily="2" charset="77"/>
              </a:rPr>
              <a:t>ut</a:t>
            </a:r>
            <a:r>
              <a:rPr lang="en-US" sz="1800" dirty="0">
                <a:latin typeface="AcherusGrotesque-Medium" panose="02000505000000020004" pitchFamily="2" charset="77"/>
              </a:rPr>
              <a:t> </a:t>
            </a:r>
            <a:r>
              <a:rPr lang="en-US" sz="1800" dirty="0" err="1">
                <a:latin typeface="AcherusGrotesque-Medium" panose="02000505000000020004" pitchFamily="2" charset="77"/>
              </a:rPr>
              <a:t>aliquip</a:t>
            </a:r>
            <a:r>
              <a:rPr lang="en-US" sz="1800" dirty="0">
                <a:latin typeface="AcherusGrotesque-Medium" panose="02000505000000020004" pitchFamily="2" charset="77"/>
              </a:rPr>
              <a:t> ex </a:t>
            </a:r>
            <a:r>
              <a:rPr lang="en-US" sz="1800" dirty="0" err="1">
                <a:latin typeface="AcherusGrotesque-Medium" panose="02000505000000020004" pitchFamily="2" charset="77"/>
              </a:rPr>
              <a:t>ea</a:t>
            </a:r>
            <a:r>
              <a:rPr lang="en-US" sz="1800" dirty="0">
                <a:latin typeface="AcherusGrotesque-Medium" panose="02000505000000020004" pitchFamily="2" charset="77"/>
              </a:rPr>
              <a:t> </a:t>
            </a:r>
            <a:r>
              <a:rPr lang="en-US" sz="1800" dirty="0" err="1">
                <a:latin typeface="AcherusGrotesque-Medium" panose="02000505000000020004" pitchFamily="2" charset="77"/>
              </a:rPr>
              <a:t>commodo</a:t>
            </a:r>
            <a:r>
              <a:rPr lang="en-US" sz="1800" dirty="0">
                <a:latin typeface="AcherusGrotesque-Medium" panose="02000505000000020004" pitchFamily="2" charset="77"/>
              </a:rPr>
              <a:t> </a:t>
            </a:r>
            <a:r>
              <a:rPr lang="en-US" sz="1800" dirty="0" err="1">
                <a:latin typeface="AcherusGrotesque-Medium" panose="02000505000000020004" pitchFamily="2" charset="77"/>
              </a:rPr>
              <a:t>consequat</a:t>
            </a:r>
            <a:r>
              <a:rPr lang="en-US" sz="1800" dirty="0">
                <a:latin typeface="AcherusGrotesque-Medium" panose="02000505000000020004" pitchFamily="2" charset="77"/>
              </a:rPr>
              <a:t>.</a:t>
            </a:r>
          </a:p>
          <a:p>
            <a:pPr>
              <a:lnSpc>
                <a:spcPct val="150000"/>
              </a:lnSpc>
            </a:pPr>
            <a:endParaRPr lang="en-US" sz="1800" dirty="0">
              <a:latin typeface="AcherusGrotesque-Medium" panose="02000505000000020004" pitchFamily="2" charset="77"/>
            </a:endParaRPr>
          </a:p>
          <a:p>
            <a:pPr>
              <a:lnSpc>
                <a:spcPct val="150000"/>
              </a:lnSpc>
            </a:pPr>
            <a:endParaRPr lang="en-US" sz="1800" dirty="0">
              <a:latin typeface="AcherusGrotesque-Medium" panose="02000505000000020004" pitchFamily="2" charset="77"/>
            </a:endParaRPr>
          </a:p>
          <a:p>
            <a:pPr>
              <a:lnSpc>
                <a:spcPct val="150000"/>
              </a:lnSpc>
            </a:pPr>
            <a:endParaRPr lang="en-US" sz="1800" dirty="0">
              <a:latin typeface="AcherusGrotesque-Medium" panose="02000505000000020004" pitchFamily="2" charset="77"/>
            </a:endParaRPr>
          </a:p>
          <a:p>
            <a:pPr>
              <a:lnSpc>
                <a:spcPct val="150000"/>
              </a:lnSpc>
            </a:pPr>
            <a:endParaRPr lang="en-US" sz="1800" dirty="0">
              <a:latin typeface="AcherusGrotesque-Medium" panose="02000505000000020004" pitchFamily="2" charset="77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0643E70-C08B-6A4E-9D22-A332A2C01A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9523" y="-1091354"/>
            <a:ext cx="301531" cy="722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728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1920</TotalTime>
  <Words>492</Words>
  <Application>Microsoft Macintosh PowerPoint</Application>
  <PresentationFormat>Widescreen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AcherusGrotesque-Medium</vt:lpstr>
      <vt:lpstr>Arial</vt:lpstr>
      <vt:lpstr>Calibri</vt:lpstr>
      <vt:lpstr>Calibri Light</vt:lpstr>
      <vt:lpstr>Gineso Norm</vt:lpstr>
      <vt:lpstr>Gineso Norm Book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Lorem Ipsum</vt:lpstr>
      <vt:lpstr>Lorem Ipsum</vt:lpstr>
      <vt:lpstr>Lorem Ipsum</vt:lpstr>
      <vt:lpstr>Lorem Ipsum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Cannon, Charlotte</dc:creator>
  <cp:lastModifiedBy>McCallum, Annie</cp:lastModifiedBy>
  <cp:revision>13</cp:revision>
  <dcterms:created xsi:type="dcterms:W3CDTF">2019-11-22T16:54:21Z</dcterms:created>
  <dcterms:modified xsi:type="dcterms:W3CDTF">2022-07-20T15:01:29Z</dcterms:modified>
</cp:coreProperties>
</file>