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1" r:id="rId3"/>
    <p:sldId id="273" r:id="rId4"/>
    <p:sldId id="272" r:id="rId5"/>
    <p:sldId id="267" r:id="rId6"/>
    <p:sldId id="269" r:id="rId7"/>
    <p:sldId id="270" r:id="rId8"/>
    <p:sldId id="27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2448"/>
    <a:srgbClr val="1F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4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7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2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0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6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7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1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6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1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8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60A-01F1-984B-AAEA-F32039CFD272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3C364-054F-CE4E-8C26-BFFFDFE91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64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59D32CC-64B9-B14D-B739-93A9A67C2F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72551" y="1345324"/>
            <a:ext cx="5446898" cy="376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7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F1E346-A6E8-3F42-8092-F31B7E09D1F8}"/>
              </a:ext>
            </a:extLst>
          </p:cNvPr>
          <p:cNvSpPr txBox="1"/>
          <p:nvPr/>
        </p:nvSpPr>
        <p:spPr>
          <a:xfrm>
            <a:off x="2504579" y="1794963"/>
            <a:ext cx="6831317" cy="326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Gineso Norm Book" pitchFamily="2" charset="77"/>
              </a:rPr>
              <a:t>“Lorem ipsum dolor sit </a:t>
            </a:r>
            <a:r>
              <a:rPr lang="en-US" sz="2000" dirty="0" err="1">
                <a:latin typeface="Gineso Norm Book" pitchFamily="2" charset="77"/>
              </a:rPr>
              <a:t>amet</a:t>
            </a:r>
            <a:r>
              <a:rPr lang="en-US" sz="2000" dirty="0">
                <a:latin typeface="Gineso Norm Book" pitchFamily="2" charset="77"/>
              </a:rPr>
              <a:t>, </a:t>
            </a:r>
            <a:r>
              <a:rPr lang="en-US" sz="2000" dirty="0" err="1">
                <a:latin typeface="Gineso Norm Book" pitchFamily="2" charset="77"/>
              </a:rPr>
              <a:t>consectetur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adipiscing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elit</a:t>
            </a:r>
            <a:r>
              <a:rPr lang="en-US" sz="2000" dirty="0">
                <a:latin typeface="Gineso Norm Book" pitchFamily="2" charset="77"/>
              </a:rPr>
              <a:t>, sed do </a:t>
            </a:r>
            <a:r>
              <a:rPr lang="en-US" sz="2000" dirty="0" err="1">
                <a:latin typeface="Gineso Norm Book" pitchFamily="2" charset="77"/>
              </a:rPr>
              <a:t>eiusmod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tempor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incididunt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ut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labore</a:t>
            </a:r>
            <a:r>
              <a:rPr lang="en-US" sz="2000" dirty="0">
                <a:latin typeface="Gineso Norm Book" pitchFamily="2" charset="77"/>
              </a:rPr>
              <a:t> et dolore magna </a:t>
            </a:r>
            <a:r>
              <a:rPr lang="en-US" sz="2000" dirty="0" err="1">
                <a:latin typeface="Gineso Norm Book" pitchFamily="2" charset="77"/>
              </a:rPr>
              <a:t>aliqua</a:t>
            </a:r>
            <a:r>
              <a:rPr lang="en-US" sz="2000" dirty="0">
                <a:latin typeface="Gineso Norm Book" pitchFamily="2" charset="77"/>
              </a:rPr>
              <a:t>. Ut </a:t>
            </a:r>
            <a:r>
              <a:rPr lang="en-US" sz="2000" dirty="0" err="1">
                <a:latin typeface="Gineso Norm Book" pitchFamily="2" charset="77"/>
              </a:rPr>
              <a:t>enim</a:t>
            </a:r>
            <a:r>
              <a:rPr lang="en-US" sz="2000" dirty="0">
                <a:latin typeface="Gineso Norm Book" pitchFamily="2" charset="77"/>
              </a:rPr>
              <a:t> ad minim </a:t>
            </a:r>
            <a:r>
              <a:rPr lang="en-US" sz="2000" dirty="0" err="1">
                <a:latin typeface="Gineso Norm Book" pitchFamily="2" charset="77"/>
              </a:rPr>
              <a:t>veniam</a:t>
            </a:r>
            <a:r>
              <a:rPr lang="en-US" sz="2000" dirty="0">
                <a:latin typeface="Gineso Norm Book" pitchFamily="2" charset="77"/>
              </a:rPr>
              <a:t>, </a:t>
            </a:r>
            <a:r>
              <a:rPr lang="en-US" sz="2000" dirty="0" err="1">
                <a:latin typeface="Gineso Norm Book" pitchFamily="2" charset="77"/>
              </a:rPr>
              <a:t>quis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nostrud</a:t>
            </a:r>
            <a:r>
              <a:rPr lang="en-US" sz="2000" dirty="0">
                <a:latin typeface="Gineso Norm Book" pitchFamily="2" charset="77"/>
              </a:rPr>
              <a:t> exercitation </a:t>
            </a:r>
            <a:r>
              <a:rPr lang="en-US" sz="2000" dirty="0" err="1">
                <a:latin typeface="Gineso Norm Book" pitchFamily="2" charset="77"/>
              </a:rPr>
              <a:t>ullamco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laboris</a:t>
            </a:r>
            <a:r>
              <a:rPr lang="en-US" sz="2000" dirty="0">
                <a:latin typeface="Gineso Norm Book" pitchFamily="2" charset="77"/>
              </a:rPr>
              <a:t> nisi </a:t>
            </a:r>
            <a:r>
              <a:rPr lang="en-US" sz="2000" dirty="0" err="1">
                <a:latin typeface="Gineso Norm Book" pitchFamily="2" charset="77"/>
              </a:rPr>
              <a:t>ut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aliquip</a:t>
            </a:r>
            <a:r>
              <a:rPr lang="en-US" sz="2000" dirty="0">
                <a:latin typeface="Gineso Norm Book" pitchFamily="2" charset="77"/>
              </a:rPr>
              <a:t> ex </a:t>
            </a:r>
            <a:r>
              <a:rPr lang="en-US" sz="2000" dirty="0" err="1">
                <a:latin typeface="Gineso Norm Book" pitchFamily="2" charset="77"/>
              </a:rPr>
              <a:t>ea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commodo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consequat</a:t>
            </a:r>
            <a:r>
              <a:rPr lang="en-US" sz="2000" dirty="0">
                <a:latin typeface="Gineso Norm Book" pitchFamily="2" charset="77"/>
              </a:rPr>
              <a:t>. Duis </a:t>
            </a:r>
            <a:r>
              <a:rPr lang="en-US" sz="2000" dirty="0" err="1">
                <a:latin typeface="Gineso Norm Book" pitchFamily="2" charset="77"/>
              </a:rPr>
              <a:t>aute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irure</a:t>
            </a:r>
            <a:r>
              <a:rPr lang="en-US" sz="2000" dirty="0">
                <a:latin typeface="Gineso Norm Book" pitchFamily="2" charset="77"/>
              </a:rPr>
              <a:t> dolor in </a:t>
            </a:r>
            <a:r>
              <a:rPr lang="en-US" sz="2000" dirty="0" err="1">
                <a:latin typeface="Gineso Norm Book" pitchFamily="2" charset="77"/>
              </a:rPr>
              <a:t>reprehenderit</a:t>
            </a:r>
            <a:r>
              <a:rPr lang="en-US" sz="2000" dirty="0">
                <a:latin typeface="Gineso Norm Book" pitchFamily="2" charset="77"/>
              </a:rPr>
              <a:t> in </a:t>
            </a:r>
            <a:r>
              <a:rPr lang="en-US" sz="2000" dirty="0" err="1">
                <a:latin typeface="Gineso Norm Book" pitchFamily="2" charset="77"/>
              </a:rPr>
              <a:t>voluptate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velit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esse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cillum</a:t>
            </a:r>
            <a:r>
              <a:rPr lang="en-US" sz="2000" dirty="0">
                <a:latin typeface="Gineso Norm Book" pitchFamily="2" charset="77"/>
              </a:rPr>
              <a:t>”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Gineso Norm Book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Gineso Norm Book" pitchFamily="2" charset="77"/>
              </a:rPr>
              <a:t>- dolore </a:t>
            </a:r>
            <a:r>
              <a:rPr lang="en-US" sz="2000" dirty="0" err="1">
                <a:latin typeface="Gineso Norm Book" pitchFamily="2" charset="77"/>
              </a:rPr>
              <a:t>eu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fugiat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nulla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pariatur</a:t>
            </a:r>
            <a:r>
              <a:rPr lang="en-US" sz="2000" dirty="0">
                <a:latin typeface="Gineso Norm Book" pitchFamily="2" charset="7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2759C-196A-7944-905F-D6165FA20DEF}"/>
              </a:ext>
            </a:extLst>
          </p:cNvPr>
          <p:cNvSpPr txBox="1"/>
          <p:nvPr/>
        </p:nvSpPr>
        <p:spPr>
          <a:xfrm>
            <a:off x="11646568" y="36094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CBB2A4-A79F-5948-9541-2FCC02033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074" y="-1459318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23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F1E346-A6E8-3F42-8092-F31B7E09D1F8}"/>
              </a:ext>
            </a:extLst>
          </p:cNvPr>
          <p:cNvSpPr txBox="1"/>
          <p:nvPr/>
        </p:nvSpPr>
        <p:spPr>
          <a:xfrm>
            <a:off x="2504579" y="1794963"/>
            <a:ext cx="6831317" cy="326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Gineso Norm Book" pitchFamily="2" charset="77"/>
              </a:rPr>
              <a:t>“Lorem ipsum dolor sit </a:t>
            </a:r>
            <a:r>
              <a:rPr lang="en-US" sz="2000" dirty="0" err="1">
                <a:latin typeface="Gineso Norm Book" pitchFamily="2" charset="77"/>
              </a:rPr>
              <a:t>amet</a:t>
            </a:r>
            <a:r>
              <a:rPr lang="en-US" sz="2000" dirty="0">
                <a:latin typeface="Gineso Norm Book" pitchFamily="2" charset="77"/>
              </a:rPr>
              <a:t>, </a:t>
            </a:r>
            <a:r>
              <a:rPr lang="en-US" sz="2000" dirty="0" err="1">
                <a:latin typeface="Gineso Norm Book" pitchFamily="2" charset="77"/>
              </a:rPr>
              <a:t>consectetur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adipiscing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elit</a:t>
            </a:r>
            <a:r>
              <a:rPr lang="en-US" sz="2000" dirty="0">
                <a:latin typeface="Gineso Norm Book" pitchFamily="2" charset="77"/>
              </a:rPr>
              <a:t>, sed do </a:t>
            </a:r>
            <a:r>
              <a:rPr lang="en-US" sz="2000" dirty="0" err="1">
                <a:latin typeface="Gineso Norm Book" pitchFamily="2" charset="77"/>
              </a:rPr>
              <a:t>eiusmod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tempor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incididunt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ut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labore</a:t>
            </a:r>
            <a:r>
              <a:rPr lang="en-US" sz="2000" dirty="0">
                <a:latin typeface="Gineso Norm Book" pitchFamily="2" charset="77"/>
              </a:rPr>
              <a:t> et dolore magna </a:t>
            </a:r>
            <a:r>
              <a:rPr lang="en-US" sz="2000" dirty="0" err="1">
                <a:latin typeface="Gineso Norm Book" pitchFamily="2" charset="77"/>
              </a:rPr>
              <a:t>aliqua</a:t>
            </a:r>
            <a:r>
              <a:rPr lang="en-US" sz="2000" dirty="0">
                <a:latin typeface="Gineso Norm Book" pitchFamily="2" charset="77"/>
              </a:rPr>
              <a:t>. Ut </a:t>
            </a:r>
            <a:r>
              <a:rPr lang="en-US" sz="2000" dirty="0" err="1">
                <a:latin typeface="Gineso Norm Book" pitchFamily="2" charset="77"/>
              </a:rPr>
              <a:t>enim</a:t>
            </a:r>
            <a:r>
              <a:rPr lang="en-US" sz="2000" dirty="0">
                <a:latin typeface="Gineso Norm Book" pitchFamily="2" charset="77"/>
              </a:rPr>
              <a:t> ad minim </a:t>
            </a:r>
            <a:r>
              <a:rPr lang="en-US" sz="2000" dirty="0" err="1">
                <a:latin typeface="Gineso Norm Book" pitchFamily="2" charset="77"/>
              </a:rPr>
              <a:t>veniam</a:t>
            </a:r>
            <a:r>
              <a:rPr lang="en-US" sz="2000" dirty="0">
                <a:latin typeface="Gineso Norm Book" pitchFamily="2" charset="77"/>
              </a:rPr>
              <a:t>, </a:t>
            </a:r>
            <a:r>
              <a:rPr lang="en-US" sz="2000" dirty="0" err="1">
                <a:latin typeface="Gineso Norm Book" pitchFamily="2" charset="77"/>
              </a:rPr>
              <a:t>quis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nostrud</a:t>
            </a:r>
            <a:r>
              <a:rPr lang="en-US" sz="2000" dirty="0">
                <a:latin typeface="Gineso Norm Book" pitchFamily="2" charset="77"/>
              </a:rPr>
              <a:t> exercitation </a:t>
            </a:r>
            <a:r>
              <a:rPr lang="en-US" sz="2000" dirty="0" err="1">
                <a:latin typeface="Gineso Norm Book" pitchFamily="2" charset="77"/>
              </a:rPr>
              <a:t>ullamco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laboris</a:t>
            </a:r>
            <a:r>
              <a:rPr lang="en-US" sz="2000" dirty="0">
                <a:latin typeface="Gineso Norm Book" pitchFamily="2" charset="77"/>
              </a:rPr>
              <a:t> nisi </a:t>
            </a:r>
            <a:r>
              <a:rPr lang="en-US" sz="2000" dirty="0" err="1">
                <a:latin typeface="Gineso Norm Book" pitchFamily="2" charset="77"/>
              </a:rPr>
              <a:t>ut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aliquip</a:t>
            </a:r>
            <a:r>
              <a:rPr lang="en-US" sz="2000" dirty="0">
                <a:latin typeface="Gineso Norm Book" pitchFamily="2" charset="77"/>
              </a:rPr>
              <a:t> ex </a:t>
            </a:r>
            <a:r>
              <a:rPr lang="en-US" sz="2000" dirty="0" err="1">
                <a:latin typeface="Gineso Norm Book" pitchFamily="2" charset="77"/>
              </a:rPr>
              <a:t>ea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commodo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consequat</a:t>
            </a:r>
            <a:r>
              <a:rPr lang="en-US" sz="2000" dirty="0">
                <a:latin typeface="Gineso Norm Book" pitchFamily="2" charset="77"/>
              </a:rPr>
              <a:t>. Duis </a:t>
            </a:r>
            <a:r>
              <a:rPr lang="en-US" sz="2000" dirty="0" err="1">
                <a:latin typeface="Gineso Norm Book" pitchFamily="2" charset="77"/>
              </a:rPr>
              <a:t>aute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irure</a:t>
            </a:r>
            <a:r>
              <a:rPr lang="en-US" sz="2000" dirty="0">
                <a:latin typeface="Gineso Norm Book" pitchFamily="2" charset="77"/>
              </a:rPr>
              <a:t> dolor in </a:t>
            </a:r>
            <a:r>
              <a:rPr lang="en-US" sz="2000" dirty="0" err="1">
                <a:latin typeface="Gineso Norm Book" pitchFamily="2" charset="77"/>
              </a:rPr>
              <a:t>reprehenderit</a:t>
            </a:r>
            <a:r>
              <a:rPr lang="en-US" sz="2000" dirty="0">
                <a:latin typeface="Gineso Norm Book" pitchFamily="2" charset="77"/>
              </a:rPr>
              <a:t> in </a:t>
            </a:r>
            <a:r>
              <a:rPr lang="en-US" sz="2000" dirty="0" err="1">
                <a:latin typeface="Gineso Norm Book" pitchFamily="2" charset="77"/>
              </a:rPr>
              <a:t>voluptate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velit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esse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cillum</a:t>
            </a:r>
            <a:r>
              <a:rPr lang="en-US" sz="2000" dirty="0">
                <a:latin typeface="Gineso Norm Book" pitchFamily="2" charset="77"/>
              </a:rPr>
              <a:t>”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Gineso Norm Book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Gineso Norm Book" pitchFamily="2" charset="77"/>
              </a:rPr>
              <a:t>- dolore </a:t>
            </a:r>
            <a:r>
              <a:rPr lang="en-US" sz="2000" dirty="0" err="1">
                <a:latin typeface="Gineso Norm Book" pitchFamily="2" charset="77"/>
              </a:rPr>
              <a:t>eu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fugiat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nulla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pariatur</a:t>
            </a:r>
            <a:r>
              <a:rPr lang="en-US" sz="2000" dirty="0">
                <a:latin typeface="Gineso Norm Book" pitchFamily="2" charset="7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2759C-196A-7944-905F-D6165FA20DEF}"/>
              </a:ext>
            </a:extLst>
          </p:cNvPr>
          <p:cNvSpPr txBox="1"/>
          <p:nvPr/>
        </p:nvSpPr>
        <p:spPr>
          <a:xfrm>
            <a:off x="11646568" y="36094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CBB2A4-A79F-5948-9541-2FCC02033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074" y="-1459318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12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F1E346-A6E8-3F42-8092-F31B7E09D1F8}"/>
              </a:ext>
            </a:extLst>
          </p:cNvPr>
          <p:cNvSpPr txBox="1"/>
          <p:nvPr/>
        </p:nvSpPr>
        <p:spPr>
          <a:xfrm>
            <a:off x="2504579" y="1794963"/>
            <a:ext cx="6831317" cy="326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“Lorem ipsum dolor sit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amet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,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consectetur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adipiscing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elit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, sed do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eiusmod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tempor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incididunt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ut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labore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et dolore magna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aliqua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. Ut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enim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ad minim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veniam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,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quis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nostrud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exercitation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ullamco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laboris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nisi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ut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aliquip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ex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ea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commodo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consequat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. Duis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aute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irure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dolor in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reprehenderit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in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voluptate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velit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esse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cillum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”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rgbClr val="7E2448"/>
              </a:solidFill>
              <a:latin typeface="Gineso Norm Book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- dolore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eu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fugiat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nulla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 </a:t>
            </a:r>
            <a:r>
              <a:rPr lang="en-US" sz="2000" dirty="0" err="1">
                <a:solidFill>
                  <a:srgbClr val="7E2448"/>
                </a:solidFill>
                <a:latin typeface="Gineso Norm Book" pitchFamily="2" charset="77"/>
              </a:rPr>
              <a:t>pariatur</a:t>
            </a:r>
            <a:r>
              <a:rPr lang="en-US" sz="2000" dirty="0">
                <a:solidFill>
                  <a:srgbClr val="7E2448"/>
                </a:solidFill>
                <a:latin typeface="Gineso Norm Book" pitchFamily="2" charset="77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2759C-196A-7944-905F-D6165FA20DEF}"/>
              </a:ext>
            </a:extLst>
          </p:cNvPr>
          <p:cNvSpPr txBox="1"/>
          <p:nvPr/>
        </p:nvSpPr>
        <p:spPr>
          <a:xfrm>
            <a:off x="11646568" y="36094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4BEC1F-ECDA-864A-81B1-BB3A01B14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365074" y="-13769616"/>
            <a:ext cx="188281" cy="1927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95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F1E346-A6E8-3F42-8092-F31B7E09D1F8}"/>
              </a:ext>
            </a:extLst>
          </p:cNvPr>
          <p:cNvSpPr txBox="1"/>
          <p:nvPr/>
        </p:nvSpPr>
        <p:spPr>
          <a:xfrm>
            <a:off x="7585115" y="2649724"/>
            <a:ext cx="3702256" cy="959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Gineso Norm Book" pitchFamily="2" charset="77"/>
              </a:rPr>
              <a:t>Lorem ipsum dolor sit </a:t>
            </a:r>
            <a:r>
              <a:rPr lang="en-US" sz="2000" dirty="0" err="1">
                <a:latin typeface="Gineso Norm Book" pitchFamily="2" charset="77"/>
              </a:rPr>
              <a:t>amet</a:t>
            </a:r>
            <a:r>
              <a:rPr lang="en-US" sz="2000" dirty="0">
                <a:latin typeface="Gineso Norm Book" pitchFamily="2" charset="77"/>
              </a:rPr>
              <a:t>, </a:t>
            </a:r>
            <a:r>
              <a:rPr lang="en-US" sz="2000" dirty="0" err="1">
                <a:latin typeface="Gineso Norm Book" pitchFamily="2" charset="77"/>
              </a:rPr>
              <a:t>consectetur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adipiscing</a:t>
            </a:r>
            <a:r>
              <a:rPr lang="en-US" sz="2000" dirty="0">
                <a:latin typeface="Gineso Norm Book" pitchFamily="2" charset="77"/>
              </a:rPr>
              <a:t> </a:t>
            </a:r>
            <a:r>
              <a:rPr lang="en-US" sz="2000" dirty="0" err="1">
                <a:latin typeface="Gineso Norm Book" pitchFamily="2" charset="77"/>
              </a:rPr>
              <a:t>elit</a:t>
            </a:r>
            <a:r>
              <a:rPr lang="en-US" sz="2000" dirty="0">
                <a:latin typeface="Gineso Norm Book" pitchFamily="2" charset="77"/>
              </a:rPr>
              <a:t>, sed 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2759C-196A-7944-905F-D6165FA20DEF}"/>
              </a:ext>
            </a:extLst>
          </p:cNvPr>
          <p:cNvSpPr txBox="1"/>
          <p:nvPr/>
        </p:nvSpPr>
        <p:spPr>
          <a:xfrm>
            <a:off x="11646568" y="36094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C6F343-4D33-3149-A929-849818492BCB}"/>
              </a:ext>
            </a:extLst>
          </p:cNvPr>
          <p:cNvSpPr/>
          <p:nvPr/>
        </p:nvSpPr>
        <p:spPr>
          <a:xfrm>
            <a:off x="628875" y="649938"/>
            <a:ext cx="5533015" cy="5558123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31D3C3-2D73-324F-963B-9945641F6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737" y="-1064871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7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1234-1183-F746-998A-1ADBD6E9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2325"/>
            <a:ext cx="3831771" cy="1325563"/>
          </a:xfrm>
        </p:spPr>
        <p:txBody>
          <a:bodyPr/>
          <a:lstStyle/>
          <a:p>
            <a:r>
              <a:rPr lang="en-US" b="1" dirty="0">
                <a:latin typeface="Gineso Norm" pitchFamily="2" charset="77"/>
              </a:rPr>
              <a:t>Lorem Ipsum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AC3EA-3B61-8F4F-B573-A2851776F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645" y="1825625"/>
            <a:ext cx="2786743" cy="435133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Lorem ipsum dolor sit </a:t>
            </a:r>
            <a:r>
              <a:rPr lang="en-US" dirty="0" err="1">
                <a:latin typeface="AcherusGrotesque-Medium" panose="02000505000000020004" pitchFamily="2" charset="77"/>
              </a:rPr>
              <a:t>amet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consectetur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adipiscing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elit</a:t>
            </a:r>
            <a:r>
              <a:rPr lang="en-US" dirty="0">
                <a:latin typeface="AcherusGrotesque-Medium" panose="02000505000000020004" pitchFamily="2" charset="77"/>
              </a:rPr>
              <a:t>, sed do </a:t>
            </a:r>
            <a:r>
              <a:rPr lang="en-US" dirty="0" err="1">
                <a:latin typeface="AcherusGrotesque-Medium" panose="02000505000000020004" pitchFamily="2" charset="77"/>
              </a:rPr>
              <a:t>eiusmod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tempor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incididunt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labore</a:t>
            </a:r>
            <a:r>
              <a:rPr lang="en-US" dirty="0">
                <a:latin typeface="AcherusGrotesque-Medium" panose="02000505000000020004" pitchFamily="2" charset="77"/>
              </a:rPr>
              <a:t> et dolore magna </a:t>
            </a:r>
            <a:r>
              <a:rPr lang="en-US" dirty="0" err="1">
                <a:latin typeface="AcherusGrotesque-Medium" panose="02000505000000020004" pitchFamily="2" charset="77"/>
              </a:rPr>
              <a:t>aliqua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 Ut </a:t>
            </a:r>
            <a:r>
              <a:rPr lang="en-US" dirty="0" err="1">
                <a:latin typeface="AcherusGrotesque-Medium" panose="02000505000000020004" pitchFamily="2" charset="77"/>
              </a:rPr>
              <a:t>enim</a:t>
            </a:r>
            <a:r>
              <a:rPr lang="en-US" dirty="0">
                <a:latin typeface="AcherusGrotesque-Medium" panose="02000505000000020004" pitchFamily="2" charset="77"/>
              </a:rPr>
              <a:t> ad minim </a:t>
            </a:r>
            <a:r>
              <a:rPr lang="en-US" dirty="0" err="1">
                <a:latin typeface="AcherusGrotesque-Medium" panose="02000505000000020004" pitchFamily="2" charset="77"/>
              </a:rPr>
              <a:t>veniam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quis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nostrud</a:t>
            </a:r>
            <a:r>
              <a:rPr lang="en-US" dirty="0">
                <a:latin typeface="AcherusGrotesque-Medium" panose="02000505000000020004" pitchFamily="2" charset="77"/>
              </a:rPr>
              <a:t> exercitation </a:t>
            </a:r>
            <a:r>
              <a:rPr lang="en-US" dirty="0" err="1">
                <a:latin typeface="AcherusGrotesque-Medium" panose="02000505000000020004" pitchFamily="2" charset="77"/>
              </a:rPr>
              <a:t>ullamco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laboris</a:t>
            </a:r>
            <a:r>
              <a:rPr lang="en-US" dirty="0">
                <a:latin typeface="AcherusGrotesque-Medium" panose="02000505000000020004" pitchFamily="2" charset="77"/>
              </a:rPr>
              <a:t> nisi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aliquip</a:t>
            </a:r>
            <a:r>
              <a:rPr lang="en-US" dirty="0">
                <a:latin typeface="AcherusGrotesque-Medium" panose="02000505000000020004" pitchFamily="2" charset="77"/>
              </a:rPr>
              <a:t> ex </a:t>
            </a:r>
            <a:r>
              <a:rPr lang="en-US" dirty="0" err="1">
                <a:latin typeface="AcherusGrotesque-Medium" panose="02000505000000020004" pitchFamily="2" charset="77"/>
              </a:rPr>
              <a:t>ea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commodo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consequat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8E17E0-0158-7342-94A0-1BD8AF81CE86}"/>
              </a:ext>
            </a:extLst>
          </p:cNvPr>
          <p:cNvSpPr/>
          <p:nvPr/>
        </p:nvSpPr>
        <p:spPr>
          <a:xfrm>
            <a:off x="4772526" y="3624976"/>
            <a:ext cx="2646947" cy="2939798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4AD72-762C-F64B-AFAC-147DC9CCF7A9}"/>
              </a:ext>
            </a:extLst>
          </p:cNvPr>
          <p:cNvSpPr/>
          <p:nvPr/>
        </p:nvSpPr>
        <p:spPr>
          <a:xfrm>
            <a:off x="4772526" y="355726"/>
            <a:ext cx="2646947" cy="2939798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BD4538-7C8E-5B45-A335-FC9D8E36A052}"/>
              </a:ext>
            </a:extLst>
          </p:cNvPr>
          <p:cNvSpPr txBox="1">
            <a:spLocks/>
          </p:cNvSpPr>
          <p:nvPr/>
        </p:nvSpPr>
        <p:spPr>
          <a:xfrm>
            <a:off x="7827687" y="849086"/>
            <a:ext cx="4015970" cy="544285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Lorem ipsum dolor sit </a:t>
            </a:r>
            <a:r>
              <a:rPr lang="en-US" dirty="0" err="1">
                <a:latin typeface="AcherusGrotesque-Medium" panose="02000505000000020004" pitchFamily="2" charset="77"/>
              </a:rPr>
              <a:t>amet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consectetur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adipiscing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elit</a:t>
            </a:r>
            <a:r>
              <a:rPr lang="en-US" dirty="0">
                <a:latin typeface="AcherusGrotesque-Medium" panose="02000505000000020004" pitchFamily="2" charset="77"/>
              </a:rPr>
              <a:t>, sed do </a:t>
            </a:r>
            <a:r>
              <a:rPr lang="en-US" dirty="0" err="1">
                <a:latin typeface="AcherusGrotesque-Medium" panose="02000505000000020004" pitchFamily="2" charset="77"/>
              </a:rPr>
              <a:t>eiusmod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tempor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incididunt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labore</a:t>
            </a:r>
            <a:r>
              <a:rPr lang="en-US" dirty="0">
                <a:latin typeface="AcherusGrotesque-Medium" panose="02000505000000020004" pitchFamily="2" charset="77"/>
              </a:rPr>
              <a:t> et dolore magna </a:t>
            </a:r>
            <a:r>
              <a:rPr lang="en-US" dirty="0" err="1">
                <a:latin typeface="AcherusGrotesque-Medium" panose="02000505000000020004" pitchFamily="2" charset="77"/>
              </a:rPr>
              <a:t>aliqua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 Ut </a:t>
            </a:r>
            <a:r>
              <a:rPr lang="en-US" dirty="0" err="1">
                <a:latin typeface="AcherusGrotesque-Medium" panose="02000505000000020004" pitchFamily="2" charset="77"/>
              </a:rPr>
              <a:t>enim</a:t>
            </a:r>
            <a:r>
              <a:rPr lang="en-US" dirty="0">
                <a:latin typeface="AcherusGrotesque-Medium" panose="02000505000000020004" pitchFamily="2" charset="77"/>
              </a:rPr>
              <a:t> ad minim </a:t>
            </a:r>
            <a:r>
              <a:rPr lang="en-US" dirty="0" err="1">
                <a:latin typeface="AcherusGrotesque-Medium" panose="02000505000000020004" pitchFamily="2" charset="77"/>
              </a:rPr>
              <a:t>veniam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quis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nostrud</a:t>
            </a:r>
            <a:r>
              <a:rPr lang="en-US" dirty="0">
                <a:latin typeface="AcherusGrotesque-Medium" panose="02000505000000020004" pitchFamily="2" charset="77"/>
              </a:rPr>
              <a:t> exercitation </a:t>
            </a:r>
            <a:r>
              <a:rPr lang="en-US" dirty="0" err="1">
                <a:latin typeface="AcherusGrotesque-Medium" panose="02000505000000020004" pitchFamily="2" charset="77"/>
              </a:rPr>
              <a:t>ullamco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laboris</a:t>
            </a:r>
            <a:r>
              <a:rPr lang="en-US" dirty="0">
                <a:latin typeface="AcherusGrotesque-Medium" panose="02000505000000020004" pitchFamily="2" charset="77"/>
              </a:rPr>
              <a:t> nisi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aliquip</a:t>
            </a:r>
            <a:r>
              <a:rPr lang="en-US" dirty="0">
                <a:latin typeface="AcherusGrotesque-Medium" panose="02000505000000020004" pitchFamily="2" charset="77"/>
              </a:rPr>
              <a:t> ex </a:t>
            </a:r>
            <a:r>
              <a:rPr lang="en-US" dirty="0" err="1">
                <a:latin typeface="AcherusGrotesque-Medium" panose="02000505000000020004" pitchFamily="2" charset="77"/>
              </a:rPr>
              <a:t>ea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commodo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consequat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 Ut </a:t>
            </a:r>
            <a:r>
              <a:rPr lang="en-US" dirty="0" err="1">
                <a:latin typeface="AcherusGrotesque-Medium" panose="02000505000000020004" pitchFamily="2" charset="77"/>
              </a:rPr>
              <a:t>enim</a:t>
            </a:r>
            <a:r>
              <a:rPr lang="en-US" dirty="0">
                <a:latin typeface="AcherusGrotesque-Medium" panose="02000505000000020004" pitchFamily="2" charset="77"/>
              </a:rPr>
              <a:t> ad minim </a:t>
            </a:r>
            <a:r>
              <a:rPr lang="en-US" dirty="0" err="1">
                <a:latin typeface="AcherusGrotesque-Medium" panose="02000505000000020004" pitchFamily="2" charset="77"/>
              </a:rPr>
              <a:t>veniam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quis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nostrud</a:t>
            </a:r>
            <a:r>
              <a:rPr lang="en-US" dirty="0">
                <a:latin typeface="AcherusGrotesque-Medium" panose="02000505000000020004" pitchFamily="2" charset="77"/>
              </a:rPr>
              <a:t> exercitation </a:t>
            </a:r>
            <a:r>
              <a:rPr lang="en-US" dirty="0" err="1">
                <a:latin typeface="AcherusGrotesque-Medium" panose="02000505000000020004" pitchFamily="2" charset="77"/>
              </a:rPr>
              <a:t>ullamco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laboris</a:t>
            </a:r>
            <a:r>
              <a:rPr lang="en-US" dirty="0">
                <a:latin typeface="AcherusGrotesque-Medium" panose="02000505000000020004" pitchFamily="2" charset="77"/>
              </a:rPr>
              <a:t> nisi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aliquip</a:t>
            </a:r>
            <a:r>
              <a:rPr lang="en-US" dirty="0">
                <a:latin typeface="AcherusGrotesque-Medium" panose="02000505000000020004" pitchFamily="2" charset="77"/>
              </a:rPr>
              <a:t> ex </a:t>
            </a:r>
            <a:r>
              <a:rPr lang="en-US" dirty="0" err="1">
                <a:latin typeface="AcherusGrotesque-Medium" panose="02000505000000020004" pitchFamily="2" charset="77"/>
              </a:rPr>
              <a:t>ea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commodo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consequat</a:t>
            </a:r>
            <a:endParaRPr lang="en-US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endParaRPr lang="en-US" dirty="0">
              <a:latin typeface="AcherusGrotesque-Medium" panose="02000505000000020004" pitchFamily="2" charset="7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5275AF-0876-8545-81A5-80F7F8CE4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206" y="-1049629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07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1234-1183-F746-998A-1ADBD6E9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8" y="92325"/>
            <a:ext cx="3831771" cy="1325563"/>
          </a:xfrm>
        </p:spPr>
        <p:txBody>
          <a:bodyPr/>
          <a:lstStyle/>
          <a:p>
            <a:r>
              <a:rPr lang="en-US" b="1" dirty="0">
                <a:latin typeface="Gineso Norm" pitchFamily="2" charset="77"/>
              </a:rPr>
              <a:t>Lorem Ipsum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AC3EA-3B61-8F4F-B573-A2851776F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94469" cy="43513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Lorem ipsum dolor sit </a:t>
            </a:r>
            <a:r>
              <a:rPr lang="en-US" dirty="0" err="1">
                <a:latin typeface="AcherusGrotesque-Medium" panose="02000505000000020004" pitchFamily="2" charset="77"/>
              </a:rPr>
              <a:t>amet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consectetur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adipiscing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elit</a:t>
            </a:r>
            <a:r>
              <a:rPr lang="en-US" dirty="0">
                <a:latin typeface="AcherusGrotesque-Medium" panose="02000505000000020004" pitchFamily="2" charset="77"/>
              </a:rPr>
              <a:t>, sed do </a:t>
            </a:r>
            <a:r>
              <a:rPr lang="en-US" dirty="0" err="1">
                <a:latin typeface="AcherusGrotesque-Medium" panose="02000505000000020004" pitchFamily="2" charset="77"/>
              </a:rPr>
              <a:t>eiusmod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tempor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incididunt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labore</a:t>
            </a:r>
            <a:r>
              <a:rPr lang="en-US" dirty="0">
                <a:latin typeface="AcherusGrotesque-Medium" panose="02000505000000020004" pitchFamily="2" charset="77"/>
              </a:rPr>
              <a:t> et dolore magna </a:t>
            </a:r>
            <a:r>
              <a:rPr lang="en-US" dirty="0" err="1">
                <a:latin typeface="AcherusGrotesque-Medium" panose="02000505000000020004" pitchFamily="2" charset="77"/>
              </a:rPr>
              <a:t>aliqua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cherusGrotesque-Medium" panose="02000505000000020004" pitchFamily="2" charset="77"/>
              </a:rPr>
              <a:t> Ut </a:t>
            </a:r>
            <a:r>
              <a:rPr lang="en-US" dirty="0" err="1">
                <a:latin typeface="AcherusGrotesque-Medium" panose="02000505000000020004" pitchFamily="2" charset="77"/>
              </a:rPr>
              <a:t>enim</a:t>
            </a:r>
            <a:r>
              <a:rPr lang="en-US" dirty="0">
                <a:latin typeface="AcherusGrotesque-Medium" panose="02000505000000020004" pitchFamily="2" charset="77"/>
              </a:rPr>
              <a:t> ad minim </a:t>
            </a:r>
            <a:r>
              <a:rPr lang="en-US" dirty="0" err="1">
                <a:latin typeface="AcherusGrotesque-Medium" panose="02000505000000020004" pitchFamily="2" charset="77"/>
              </a:rPr>
              <a:t>veniam</a:t>
            </a:r>
            <a:r>
              <a:rPr lang="en-US" dirty="0"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latin typeface="AcherusGrotesque-Medium" panose="02000505000000020004" pitchFamily="2" charset="77"/>
              </a:rPr>
              <a:t>quis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nostrud</a:t>
            </a:r>
            <a:r>
              <a:rPr lang="en-US" dirty="0">
                <a:latin typeface="AcherusGrotesque-Medium" panose="02000505000000020004" pitchFamily="2" charset="77"/>
              </a:rPr>
              <a:t> exercitation </a:t>
            </a:r>
            <a:r>
              <a:rPr lang="en-US" dirty="0" err="1">
                <a:latin typeface="AcherusGrotesque-Medium" panose="02000505000000020004" pitchFamily="2" charset="77"/>
              </a:rPr>
              <a:t>ullamco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laboris</a:t>
            </a:r>
            <a:r>
              <a:rPr lang="en-US" dirty="0">
                <a:latin typeface="AcherusGrotesque-Medium" panose="02000505000000020004" pitchFamily="2" charset="77"/>
              </a:rPr>
              <a:t> nisi </a:t>
            </a:r>
            <a:r>
              <a:rPr lang="en-US" dirty="0" err="1">
                <a:latin typeface="AcherusGrotesque-Medium" panose="02000505000000020004" pitchFamily="2" charset="77"/>
              </a:rPr>
              <a:t>ut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aliquip</a:t>
            </a:r>
            <a:r>
              <a:rPr lang="en-US" dirty="0">
                <a:latin typeface="AcherusGrotesque-Medium" panose="02000505000000020004" pitchFamily="2" charset="77"/>
              </a:rPr>
              <a:t> ex </a:t>
            </a:r>
            <a:r>
              <a:rPr lang="en-US" dirty="0" err="1">
                <a:latin typeface="AcherusGrotesque-Medium" panose="02000505000000020004" pitchFamily="2" charset="77"/>
              </a:rPr>
              <a:t>ea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commodo</a:t>
            </a:r>
            <a:r>
              <a:rPr lang="en-US" dirty="0"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latin typeface="AcherusGrotesque-Medium" panose="02000505000000020004" pitchFamily="2" charset="77"/>
              </a:rPr>
              <a:t>consequat</a:t>
            </a:r>
            <a:r>
              <a:rPr lang="en-US" dirty="0">
                <a:latin typeface="AcherusGrotesque-Medium" panose="02000505000000020004" pitchFamily="2" charset="77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4AD72-762C-F64B-AFAC-147DC9CCF7A9}"/>
              </a:ext>
            </a:extLst>
          </p:cNvPr>
          <p:cNvSpPr/>
          <p:nvPr/>
        </p:nvSpPr>
        <p:spPr>
          <a:xfrm>
            <a:off x="5977212" y="892691"/>
            <a:ext cx="5256845" cy="5072617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99DBDF-ED25-D74B-A741-CA8EB5433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175" y="-1049629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1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1234-1183-F746-998A-1ADBD6E9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98" y="92325"/>
            <a:ext cx="3831771" cy="1325563"/>
          </a:xfrm>
        </p:spPr>
        <p:txBody>
          <a:bodyPr/>
          <a:lstStyle/>
          <a:p>
            <a:r>
              <a:rPr lang="en-US" b="1" dirty="0">
                <a:solidFill>
                  <a:srgbClr val="7E2448"/>
                </a:solidFill>
                <a:latin typeface="Gineso Norm" pitchFamily="2" charset="77"/>
              </a:rPr>
              <a:t>Lorem Ipsum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AC3EA-3B61-8F4F-B573-A2851776F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94469" cy="435133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amet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consectetur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adipiscing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elit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, sed do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eiusmod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tempor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incididunt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ut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labore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et dolore magna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aliqua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bg1"/>
              </a:solidFill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Ut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enim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ad minim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veniam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quis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nostrud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exercitation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ullamco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laboris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nisi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ut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aliquip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ex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ea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commodo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cherusGrotesque-Medium" panose="02000505000000020004" pitchFamily="2" charset="77"/>
              </a:rPr>
              <a:t>consequat</a:t>
            </a:r>
            <a:r>
              <a:rPr lang="en-US" dirty="0">
                <a:solidFill>
                  <a:schemeClr val="bg1"/>
                </a:solidFill>
                <a:latin typeface="AcherusGrotesque-Medium" panose="02000505000000020004" pitchFamily="2" charset="77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4AD72-762C-F64B-AFAC-147DC9CCF7A9}"/>
              </a:ext>
            </a:extLst>
          </p:cNvPr>
          <p:cNvSpPr/>
          <p:nvPr/>
        </p:nvSpPr>
        <p:spPr>
          <a:xfrm>
            <a:off x="5977212" y="892691"/>
            <a:ext cx="5256845" cy="5072617"/>
          </a:xfrm>
          <a:prstGeom prst="rect">
            <a:avLst/>
          </a:prstGeom>
          <a:solidFill>
            <a:srgbClr val="1F1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CA7D58-4AD4-604D-8F9F-4E5583092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409" y="-1049629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8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1234-1183-F746-998A-1ADBD6E9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8342" y="293803"/>
            <a:ext cx="11807465" cy="1325563"/>
          </a:xfrm>
        </p:spPr>
        <p:txBody>
          <a:bodyPr/>
          <a:lstStyle/>
          <a:p>
            <a:r>
              <a:rPr lang="en-US" b="1" dirty="0">
                <a:latin typeface="Gineso Norm" pitchFamily="2" charset="77"/>
              </a:rPr>
              <a:t>Lorem Ipsum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AC3EA-3B61-8F4F-B573-A2851776F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42" y="1783900"/>
            <a:ext cx="3782017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latin typeface="AcherusGrotesque-Medium" panose="02000505000000020004" pitchFamily="2" charset="77"/>
              </a:rPr>
              <a:t>Lorem ipsum dolor sit </a:t>
            </a:r>
            <a:r>
              <a:rPr lang="en-US" sz="1800" dirty="0" err="1">
                <a:latin typeface="AcherusGrotesque-Medium" panose="02000505000000020004" pitchFamily="2" charset="77"/>
              </a:rPr>
              <a:t>amet</a:t>
            </a:r>
            <a:r>
              <a:rPr lang="en-US" sz="1800" dirty="0">
                <a:latin typeface="AcherusGrotesque-Medium" panose="02000505000000020004" pitchFamily="2" charset="77"/>
              </a:rPr>
              <a:t>, </a:t>
            </a:r>
            <a:r>
              <a:rPr lang="en-US" sz="1800" dirty="0" err="1">
                <a:latin typeface="AcherusGrotesque-Medium" panose="02000505000000020004" pitchFamily="2" charset="77"/>
              </a:rPr>
              <a:t>consectetur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adipiscing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elit</a:t>
            </a:r>
            <a:r>
              <a:rPr lang="en-US" sz="1800" dirty="0">
                <a:latin typeface="AcherusGrotesque-Medium" panose="02000505000000020004" pitchFamily="2" charset="77"/>
              </a:rPr>
              <a:t>, sed do </a:t>
            </a:r>
            <a:r>
              <a:rPr lang="en-US" sz="1800" dirty="0" err="1">
                <a:latin typeface="AcherusGrotesque-Medium" panose="02000505000000020004" pitchFamily="2" charset="77"/>
              </a:rPr>
              <a:t>eiusmod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tempor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incididunt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ut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labore</a:t>
            </a:r>
            <a:r>
              <a:rPr lang="en-US" sz="1800" dirty="0">
                <a:latin typeface="AcherusGrotesque-Medium" panose="02000505000000020004" pitchFamily="2" charset="77"/>
              </a:rPr>
              <a:t> et dolore magna </a:t>
            </a:r>
            <a:r>
              <a:rPr lang="en-US" sz="1800" dirty="0" err="1">
                <a:latin typeface="AcherusGrotesque-Medium" panose="02000505000000020004" pitchFamily="2" charset="77"/>
              </a:rPr>
              <a:t>aliqua</a:t>
            </a:r>
            <a:r>
              <a:rPr lang="en-US" sz="1800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latin typeface="AcherusGrotesque-Medium" panose="02000505000000020004" pitchFamily="2" charset="77"/>
              </a:rPr>
              <a:t> Ut </a:t>
            </a:r>
            <a:r>
              <a:rPr lang="en-US" sz="1800" dirty="0" err="1">
                <a:latin typeface="AcherusGrotesque-Medium" panose="02000505000000020004" pitchFamily="2" charset="77"/>
              </a:rPr>
              <a:t>enim</a:t>
            </a:r>
            <a:r>
              <a:rPr lang="en-US" sz="1800" dirty="0">
                <a:latin typeface="AcherusGrotesque-Medium" panose="02000505000000020004" pitchFamily="2" charset="77"/>
              </a:rPr>
              <a:t> ad minim </a:t>
            </a:r>
            <a:r>
              <a:rPr lang="en-US" sz="1800" dirty="0" err="1">
                <a:latin typeface="AcherusGrotesque-Medium" panose="02000505000000020004" pitchFamily="2" charset="77"/>
              </a:rPr>
              <a:t>veniam</a:t>
            </a:r>
            <a:r>
              <a:rPr lang="en-US" sz="1800" dirty="0">
                <a:latin typeface="AcherusGrotesque-Medium" panose="02000505000000020004" pitchFamily="2" charset="77"/>
              </a:rPr>
              <a:t>, </a:t>
            </a:r>
            <a:r>
              <a:rPr lang="en-US" sz="1800" dirty="0" err="1">
                <a:latin typeface="AcherusGrotesque-Medium" panose="02000505000000020004" pitchFamily="2" charset="77"/>
              </a:rPr>
              <a:t>quis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nostrud</a:t>
            </a:r>
            <a:r>
              <a:rPr lang="en-US" sz="1800" dirty="0">
                <a:latin typeface="AcherusGrotesque-Medium" panose="02000505000000020004" pitchFamily="2" charset="77"/>
              </a:rPr>
              <a:t> exercitation </a:t>
            </a:r>
            <a:r>
              <a:rPr lang="en-US" sz="1800" dirty="0" err="1">
                <a:latin typeface="AcherusGrotesque-Medium" panose="02000505000000020004" pitchFamily="2" charset="77"/>
              </a:rPr>
              <a:t>ullamco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laboris</a:t>
            </a:r>
            <a:r>
              <a:rPr lang="en-US" sz="1800" dirty="0">
                <a:latin typeface="AcherusGrotesque-Medium" panose="02000505000000020004" pitchFamily="2" charset="77"/>
              </a:rPr>
              <a:t> nisi </a:t>
            </a:r>
            <a:r>
              <a:rPr lang="en-US" sz="1800" dirty="0" err="1">
                <a:latin typeface="AcherusGrotesque-Medium" panose="02000505000000020004" pitchFamily="2" charset="77"/>
              </a:rPr>
              <a:t>ut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aliquip</a:t>
            </a:r>
            <a:r>
              <a:rPr lang="en-US" sz="1800" dirty="0">
                <a:latin typeface="AcherusGrotesque-Medium" panose="02000505000000020004" pitchFamily="2" charset="77"/>
              </a:rPr>
              <a:t> ex </a:t>
            </a:r>
            <a:r>
              <a:rPr lang="en-US" sz="1800" dirty="0" err="1">
                <a:latin typeface="AcherusGrotesque-Medium" panose="02000505000000020004" pitchFamily="2" charset="77"/>
              </a:rPr>
              <a:t>ea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commodo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consequat</a:t>
            </a:r>
            <a:r>
              <a:rPr lang="en-US" sz="1800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8E17E0-0158-7342-94A0-1BD8AF81CE86}"/>
              </a:ext>
            </a:extLst>
          </p:cNvPr>
          <p:cNvSpPr/>
          <p:nvPr/>
        </p:nvSpPr>
        <p:spPr>
          <a:xfrm>
            <a:off x="-825752" y="0"/>
            <a:ext cx="3782017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1F1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DEE61E-30FA-D24A-A69A-9CA826C6B4B5}"/>
              </a:ext>
            </a:extLst>
          </p:cNvPr>
          <p:cNvSpPr txBox="1">
            <a:spLocks/>
          </p:cNvSpPr>
          <p:nvPr/>
        </p:nvSpPr>
        <p:spPr>
          <a:xfrm>
            <a:off x="7980219" y="293803"/>
            <a:ext cx="3746312" cy="5841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dirty="0">
                <a:latin typeface="AcherusGrotesque-Medium" panose="02000505000000020004" pitchFamily="2" charset="77"/>
              </a:rPr>
              <a:t>Lorem ipsum dolor sit </a:t>
            </a:r>
            <a:r>
              <a:rPr lang="en-US" sz="1800" dirty="0" err="1">
                <a:latin typeface="AcherusGrotesque-Medium" panose="02000505000000020004" pitchFamily="2" charset="77"/>
              </a:rPr>
              <a:t>amet</a:t>
            </a:r>
            <a:r>
              <a:rPr lang="en-US" sz="1800" dirty="0">
                <a:latin typeface="AcherusGrotesque-Medium" panose="02000505000000020004" pitchFamily="2" charset="77"/>
              </a:rPr>
              <a:t>, </a:t>
            </a:r>
            <a:r>
              <a:rPr lang="en-US" sz="1800" dirty="0" err="1">
                <a:latin typeface="AcherusGrotesque-Medium" panose="02000505000000020004" pitchFamily="2" charset="77"/>
              </a:rPr>
              <a:t>consectetur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adipiscing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elit</a:t>
            </a:r>
            <a:r>
              <a:rPr lang="en-US" sz="1800" dirty="0">
                <a:latin typeface="AcherusGrotesque-Medium" panose="02000505000000020004" pitchFamily="2" charset="77"/>
              </a:rPr>
              <a:t>, sed do </a:t>
            </a:r>
            <a:r>
              <a:rPr lang="en-US" sz="1800" dirty="0" err="1">
                <a:latin typeface="AcherusGrotesque-Medium" panose="02000505000000020004" pitchFamily="2" charset="77"/>
              </a:rPr>
              <a:t>eiusmod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tempor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incididunt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ut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labore</a:t>
            </a:r>
            <a:r>
              <a:rPr lang="en-US" sz="1800" dirty="0">
                <a:latin typeface="AcherusGrotesque-Medium" panose="02000505000000020004" pitchFamily="2" charset="77"/>
              </a:rPr>
              <a:t> et dolore magna </a:t>
            </a:r>
            <a:r>
              <a:rPr lang="en-US" sz="1800" dirty="0" err="1">
                <a:latin typeface="AcherusGrotesque-Medium" panose="02000505000000020004" pitchFamily="2" charset="77"/>
              </a:rPr>
              <a:t>aliqua</a:t>
            </a:r>
            <a:r>
              <a:rPr lang="en-US" sz="1800" dirty="0">
                <a:latin typeface="AcherusGrotesque-Medium" panose="02000505000000020004" pitchFamily="2" charset="77"/>
              </a:rPr>
              <a:t>. Ut </a:t>
            </a:r>
            <a:r>
              <a:rPr lang="en-US" sz="1800" dirty="0" err="1">
                <a:latin typeface="AcherusGrotesque-Medium" panose="02000505000000020004" pitchFamily="2" charset="77"/>
              </a:rPr>
              <a:t>enim</a:t>
            </a:r>
            <a:r>
              <a:rPr lang="en-US" sz="1800" dirty="0">
                <a:latin typeface="AcherusGrotesque-Medium" panose="02000505000000020004" pitchFamily="2" charset="77"/>
              </a:rPr>
              <a:t> ad minim </a:t>
            </a:r>
            <a:r>
              <a:rPr lang="en-US" sz="1800" dirty="0" err="1">
                <a:latin typeface="AcherusGrotesque-Medium" panose="02000505000000020004" pitchFamily="2" charset="77"/>
              </a:rPr>
              <a:t>veniam</a:t>
            </a:r>
            <a:r>
              <a:rPr lang="en-US" sz="1800" dirty="0">
                <a:latin typeface="AcherusGrotesque-Medium" panose="02000505000000020004" pitchFamily="2" charset="77"/>
              </a:rPr>
              <a:t>, </a:t>
            </a:r>
            <a:r>
              <a:rPr lang="en-US" sz="1800" dirty="0" err="1">
                <a:latin typeface="AcherusGrotesque-Medium" panose="02000505000000020004" pitchFamily="2" charset="77"/>
              </a:rPr>
              <a:t>quis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nostrud</a:t>
            </a:r>
            <a:r>
              <a:rPr lang="en-US" sz="1800" dirty="0">
                <a:latin typeface="AcherusGrotesque-Medium" panose="02000505000000020004" pitchFamily="2" charset="77"/>
              </a:rPr>
              <a:t> exercitation </a:t>
            </a:r>
            <a:r>
              <a:rPr lang="en-US" sz="1800" dirty="0" err="1">
                <a:latin typeface="AcherusGrotesque-Medium" panose="02000505000000020004" pitchFamily="2" charset="77"/>
              </a:rPr>
              <a:t>ullamco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laboris</a:t>
            </a:r>
            <a:r>
              <a:rPr lang="en-US" sz="1800" dirty="0">
                <a:latin typeface="AcherusGrotesque-Medium" panose="02000505000000020004" pitchFamily="2" charset="77"/>
              </a:rPr>
              <a:t> nisi </a:t>
            </a:r>
            <a:r>
              <a:rPr lang="en-US" sz="1800" dirty="0" err="1">
                <a:latin typeface="AcherusGrotesque-Medium" panose="02000505000000020004" pitchFamily="2" charset="77"/>
              </a:rPr>
              <a:t>ut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aliquip</a:t>
            </a:r>
            <a:r>
              <a:rPr lang="en-US" sz="1800" dirty="0">
                <a:latin typeface="AcherusGrotesque-Medium" panose="02000505000000020004" pitchFamily="2" charset="77"/>
              </a:rPr>
              <a:t> ex </a:t>
            </a:r>
            <a:r>
              <a:rPr lang="en-US" sz="1800" dirty="0" err="1">
                <a:latin typeface="AcherusGrotesque-Medium" panose="02000505000000020004" pitchFamily="2" charset="77"/>
              </a:rPr>
              <a:t>ea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commodo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consequat</a:t>
            </a:r>
            <a:r>
              <a:rPr lang="en-US" sz="1800" dirty="0">
                <a:latin typeface="AcherusGrotesque-Medium" panose="02000505000000020004" pitchFamily="2" charset="77"/>
              </a:rPr>
              <a:t>. Ut </a:t>
            </a:r>
            <a:r>
              <a:rPr lang="en-US" sz="1800" dirty="0" err="1">
                <a:latin typeface="AcherusGrotesque-Medium" panose="02000505000000020004" pitchFamily="2" charset="77"/>
              </a:rPr>
              <a:t>enim</a:t>
            </a:r>
            <a:r>
              <a:rPr lang="en-US" sz="1800" dirty="0">
                <a:latin typeface="AcherusGrotesque-Medium" panose="02000505000000020004" pitchFamily="2" charset="77"/>
              </a:rPr>
              <a:t> ad minim </a:t>
            </a:r>
            <a:r>
              <a:rPr lang="en-US" sz="1800" dirty="0" err="1">
                <a:latin typeface="AcherusGrotesque-Medium" panose="02000505000000020004" pitchFamily="2" charset="77"/>
              </a:rPr>
              <a:t>veniam</a:t>
            </a:r>
            <a:r>
              <a:rPr lang="en-US" sz="1800" dirty="0">
                <a:latin typeface="AcherusGrotesque-Medium" panose="02000505000000020004" pitchFamily="2" charset="77"/>
              </a:rPr>
              <a:t>, </a:t>
            </a:r>
            <a:r>
              <a:rPr lang="en-US" sz="1800" dirty="0" err="1">
                <a:latin typeface="AcherusGrotesque-Medium" panose="02000505000000020004" pitchFamily="2" charset="77"/>
              </a:rPr>
              <a:t>quis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nostrud</a:t>
            </a:r>
            <a:r>
              <a:rPr lang="en-US" sz="1800" dirty="0">
                <a:latin typeface="AcherusGrotesque-Medium" panose="02000505000000020004" pitchFamily="2" charset="77"/>
              </a:rPr>
              <a:t> exercitation </a:t>
            </a:r>
            <a:r>
              <a:rPr lang="en-US" sz="1800" dirty="0" err="1">
                <a:latin typeface="AcherusGrotesque-Medium" panose="02000505000000020004" pitchFamily="2" charset="77"/>
              </a:rPr>
              <a:t>ullamco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laboris</a:t>
            </a:r>
            <a:r>
              <a:rPr lang="en-US" sz="1800" dirty="0">
                <a:latin typeface="AcherusGrotesque-Medium" panose="02000505000000020004" pitchFamily="2" charset="77"/>
              </a:rPr>
              <a:t> nisi </a:t>
            </a:r>
            <a:r>
              <a:rPr lang="en-US" sz="1800" dirty="0" err="1">
                <a:latin typeface="AcherusGrotesque-Medium" panose="02000505000000020004" pitchFamily="2" charset="77"/>
              </a:rPr>
              <a:t>ut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aliquip</a:t>
            </a:r>
            <a:r>
              <a:rPr lang="en-US" sz="1800" dirty="0">
                <a:latin typeface="AcherusGrotesque-Medium" panose="02000505000000020004" pitchFamily="2" charset="77"/>
              </a:rPr>
              <a:t> ex </a:t>
            </a:r>
            <a:r>
              <a:rPr lang="en-US" sz="1800" dirty="0" err="1">
                <a:latin typeface="AcherusGrotesque-Medium" panose="02000505000000020004" pitchFamily="2" charset="77"/>
              </a:rPr>
              <a:t>ea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commodo</a:t>
            </a:r>
            <a:r>
              <a:rPr lang="en-US" sz="1800" dirty="0">
                <a:latin typeface="AcherusGrotesque-Medium" panose="02000505000000020004" pitchFamily="2" charset="77"/>
              </a:rPr>
              <a:t> </a:t>
            </a:r>
            <a:r>
              <a:rPr lang="en-US" sz="1800" dirty="0" err="1">
                <a:latin typeface="AcherusGrotesque-Medium" panose="02000505000000020004" pitchFamily="2" charset="77"/>
              </a:rPr>
              <a:t>consequat</a:t>
            </a:r>
            <a:r>
              <a:rPr lang="en-US" sz="1800" dirty="0">
                <a:latin typeface="AcherusGrotesque-Medium" panose="02000505000000020004" pitchFamily="2" charset="77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  <a:p>
            <a:pPr>
              <a:lnSpc>
                <a:spcPct val="150000"/>
              </a:lnSpc>
            </a:pPr>
            <a:endParaRPr lang="en-US" sz="1800" dirty="0">
              <a:latin typeface="AcherusGrotesque-Medium" panose="02000505000000020004" pitchFamily="2" charset="7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643E70-C08B-6A4E-9D22-A332A2C01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523" y="-1091354"/>
            <a:ext cx="301531" cy="72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728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1920</TotalTime>
  <Words>492</Words>
  <Application>Microsoft Macintosh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AcherusGrotesque-Medium</vt:lpstr>
      <vt:lpstr>Arial</vt:lpstr>
      <vt:lpstr>Calibri</vt:lpstr>
      <vt:lpstr>Calibri Light</vt:lpstr>
      <vt:lpstr>Gineso Norm</vt:lpstr>
      <vt:lpstr>Gineso Norm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Lorem Ipsum</vt:lpstr>
      <vt:lpstr>Lorem Ipsum</vt:lpstr>
      <vt:lpstr>Lorem Ipsum</vt:lpstr>
      <vt:lpstr>Lorem Ipsum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Charlotte</dc:creator>
  <cp:lastModifiedBy>McCallum, Annie</cp:lastModifiedBy>
  <cp:revision>13</cp:revision>
  <dcterms:created xsi:type="dcterms:W3CDTF">2019-11-22T16:54:21Z</dcterms:created>
  <dcterms:modified xsi:type="dcterms:W3CDTF">2022-07-20T15:01:29Z</dcterms:modified>
</cp:coreProperties>
</file>